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6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4683EB-C497-47DE-9208-BA7F8EFFD712}" type="datetimeFigureOut">
              <a:rPr lang="en-US" smtClean="0"/>
              <a:t>9/12/2017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75BC30-C9D1-4DE9-8CAB-905C7CFD6AA8}" type="slidenum">
              <a:rPr lang="en-US" smtClean="0"/>
              <a:t>‹#›</a:t>
            </a:fld>
            <a:endParaRPr lang="en-US"/>
          </a:p>
        </p:txBody>
      </p:sp>
    </p:spTree>
    <p:extLst>
      <p:ext uri="{BB962C8B-B14F-4D97-AF65-F5344CB8AC3E}">
        <p14:creationId xmlns:p14="http://schemas.microsoft.com/office/powerpoint/2010/main" val="1330687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p:spPr>
        <p:txBody>
          <a:bodyPr/>
          <a:lstStyle/>
          <a:p>
            <a:pPr eaLnBrk="1" hangingPunct="1"/>
            <a:endParaRPr lang="vi-V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A181A809-C9C6-4370-B4B8-9865EAE7CCED}" type="datetimeFigureOut">
              <a:rPr lang="en-US" smtClean="0"/>
              <a:t>9/12/2017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9FCE1ED-EDB1-4533-9D25-FA7283AE59A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181A809-C9C6-4370-B4B8-9865EAE7CCED}" type="datetimeFigureOut">
              <a:rPr lang="en-US" smtClean="0"/>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CE1ED-EDB1-4533-9D25-FA7283AE59A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181A809-C9C6-4370-B4B8-9865EAE7CCED}" type="datetimeFigureOut">
              <a:rPr lang="en-US" smtClean="0"/>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CE1ED-EDB1-4533-9D25-FA7283AE59A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181A809-C9C6-4370-B4B8-9865EAE7CCED}" type="datetimeFigureOut">
              <a:rPr lang="en-US" smtClean="0"/>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CE1ED-EDB1-4533-9D25-FA7283AE59A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181A809-C9C6-4370-B4B8-9865EAE7CCED}" type="datetimeFigureOut">
              <a:rPr lang="en-US" smtClean="0"/>
              <a:t>9/12/2017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FCE1ED-EDB1-4533-9D25-FA7283AE59A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181A809-C9C6-4370-B4B8-9865EAE7CCED}" type="datetimeFigureOut">
              <a:rPr lang="en-US" smtClean="0"/>
              <a:t>9/12/2017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FCE1ED-EDB1-4533-9D25-FA7283AE59A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181A809-C9C6-4370-B4B8-9865EAE7CCED}" type="datetimeFigureOut">
              <a:rPr lang="en-US" smtClean="0"/>
              <a:t>9/12/2017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FCE1ED-EDB1-4533-9D25-FA7283AE59A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A181A809-C9C6-4370-B4B8-9865EAE7CCED}" type="datetimeFigureOut">
              <a:rPr lang="en-US" smtClean="0"/>
              <a:t>9/12/2017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FCE1ED-EDB1-4533-9D25-FA7283AE59A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81A809-C9C6-4370-B4B8-9865EAE7CCED}" type="datetimeFigureOut">
              <a:rPr lang="en-US" smtClean="0"/>
              <a:t>9/12/2017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FCE1ED-EDB1-4533-9D25-FA7283AE59A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A181A809-C9C6-4370-B4B8-9865EAE7CCED}" type="datetimeFigureOut">
              <a:rPr lang="en-US" smtClean="0"/>
              <a:t>9/12/2017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FCE1ED-EDB1-4533-9D25-FA7283AE59A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A181A809-C9C6-4370-B4B8-9865EAE7CCED}" type="datetimeFigureOut">
              <a:rPr lang="en-US" smtClean="0"/>
              <a:t>9/12/2017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9FCE1ED-EDB1-4533-9D25-FA7283AE59A8}"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181A809-C9C6-4370-B4B8-9865EAE7CCED}" type="datetimeFigureOut">
              <a:rPr lang="en-US" smtClean="0"/>
              <a:t>9/12/2017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9FCE1ED-EDB1-4533-9D25-FA7283AE59A8}"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p:cNvSpPr>
            <a:spLocks noChangeArrowheads="1"/>
          </p:cNvSpPr>
          <p:nvPr/>
        </p:nvSpPr>
        <p:spPr bwMode="auto">
          <a:xfrm>
            <a:off x="0" y="228600"/>
            <a:ext cx="9144000" cy="1371600"/>
          </a:xfrm>
          <a:prstGeom prst="rect">
            <a:avLst/>
          </a:prstGeom>
          <a:noFill/>
          <a:ln w="9525">
            <a:noFill/>
            <a:miter lim="800000"/>
            <a:headEnd/>
            <a:tailEnd/>
          </a:ln>
        </p:spPr>
        <p:txBody>
          <a:bodyPr/>
          <a:lstStyle/>
          <a:p>
            <a:pPr marL="342900" indent="-342900" algn="ctr">
              <a:spcBef>
                <a:spcPct val="20000"/>
              </a:spcBef>
            </a:pPr>
            <a:r>
              <a:rPr lang="en-US" sz="2600" b="1" dirty="0">
                <a:solidFill>
                  <a:srgbClr val="FF0000"/>
                </a:solidFill>
              </a:rPr>
              <a:t>PHÒNG GIÁO DỤC VÀ ĐÀO TẠO QUẬN </a:t>
            </a:r>
            <a:r>
              <a:rPr lang="en-US" sz="3600" b="1" dirty="0">
                <a:solidFill>
                  <a:srgbClr val="FF0000"/>
                </a:solidFill>
              </a:rPr>
              <a:t>2</a:t>
            </a:r>
          </a:p>
          <a:p>
            <a:pPr marL="342900" indent="-342900" algn="ctr">
              <a:spcBef>
                <a:spcPct val="20000"/>
              </a:spcBef>
            </a:pPr>
            <a:r>
              <a:rPr lang="en-US" sz="2600" b="1" u="sng" dirty="0">
                <a:solidFill>
                  <a:srgbClr val="FF0000"/>
                </a:solidFill>
              </a:rPr>
              <a:t>TRƯỜNG TIỂU HỌC AN BÌNH</a:t>
            </a:r>
          </a:p>
          <a:p>
            <a:pPr marL="342900" indent="-342900" algn="ctr">
              <a:spcBef>
                <a:spcPct val="20000"/>
              </a:spcBef>
            </a:pPr>
            <a:endParaRPr lang="en-US" sz="2600" b="1" dirty="0">
              <a:solidFill>
                <a:srgbClr val="FF0000"/>
              </a:solidFill>
            </a:endParaRPr>
          </a:p>
        </p:txBody>
      </p:sp>
      <p:sp>
        <p:nvSpPr>
          <p:cNvPr id="2" name="Rectangle 1"/>
          <p:cNvSpPr/>
          <p:nvPr/>
        </p:nvSpPr>
        <p:spPr>
          <a:xfrm>
            <a:off x="13855" y="2514600"/>
            <a:ext cx="9144000" cy="1754326"/>
          </a:xfrm>
          <a:prstGeom prst="rect">
            <a:avLst/>
          </a:prstGeom>
          <a:noFill/>
        </p:spPr>
        <p:txBody>
          <a:bodyPr>
            <a:spAutoFit/>
          </a:bodyPr>
          <a:lstStyle/>
          <a:p>
            <a:pPr algn="ctr">
              <a:defRPr/>
            </a:pPr>
            <a:r>
              <a:rPr lang="en-US"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ĐỔI MỚI PHƯƠNG PHÁP </a:t>
            </a:r>
          </a:p>
          <a:p>
            <a:pPr algn="ctr">
              <a:defRPr/>
            </a:pPr>
            <a:r>
              <a:rPr lang="en-US"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DẠY HỌC</a:t>
            </a:r>
          </a:p>
        </p:txBody>
      </p:sp>
      <p:sp>
        <p:nvSpPr>
          <p:cNvPr id="10244" name="TextBox 2"/>
          <p:cNvSpPr txBox="1">
            <a:spLocks noChangeArrowheads="1"/>
          </p:cNvSpPr>
          <p:nvPr/>
        </p:nvSpPr>
        <p:spPr bwMode="auto">
          <a:xfrm>
            <a:off x="2895600" y="5876925"/>
            <a:ext cx="3581400" cy="584775"/>
          </a:xfrm>
          <a:prstGeom prst="rect">
            <a:avLst/>
          </a:prstGeom>
          <a:noFill/>
          <a:ln w="9525">
            <a:noFill/>
            <a:miter lim="800000"/>
            <a:headEnd/>
            <a:tailEnd/>
          </a:ln>
        </p:spPr>
        <p:txBody>
          <a:bodyPr>
            <a:spAutoFit/>
          </a:bodyPr>
          <a:lstStyle/>
          <a:p>
            <a:pPr algn="ctr"/>
            <a:r>
              <a:rPr lang="en-US" sz="3200" b="1">
                <a:solidFill>
                  <a:srgbClr val="FF0000"/>
                </a:solidFill>
              </a:rPr>
              <a:t>THÁNG </a:t>
            </a:r>
            <a:r>
              <a:rPr lang="en-US" sz="3200" b="1" dirty="0">
                <a:solidFill>
                  <a:srgbClr val="FF0000"/>
                </a:solidFill>
              </a:rPr>
              <a:t>9</a:t>
            </a:r>
            <a:r>
              <a:rPr lang="en-US" sz="3200" b="1">
                <a:solidFill>
                  <a:srgbClr val="FF0000"/>
                </a:solidFill>
              </a:rPr>
              <a:t>/2017</a:t>
            </a:r>
            <a:endParaRPr lang="vi-VN" sz="3200" b="1" dirty="0">
              <a:solidFill>
                <a:srgbClr val="FF0000"/>
              </a:solidFill>
            </a:endParaRPr>
          </a:p>
        </p:txBody>
      </p:sp>
    </p:spTree>
    <p:extLst>
      <p:ext uri="{BB962C8B-B14F-4D97-AF65-F5344CB8AC3E}">
        <p14:creationId xmlns:p14="http://schemas.microsoft.com/office/powerpoint/2010/main" val="2718291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err="1">
                <a:solidFill>
                  <a:srgbClr val="FF0000"/>
                </a:solidFill>
              </a:rPr>
              <a:t>Đổi</a:t>
            </a:r>
            <a:r>
              <a:rPr lang="en-US" sz="4000" b="1" dirty="0">
                <a:solidFill>
                  <a:srgbClr val="FF0000"/>
                </a:solidFill>
              </a:rPr>
              <a:t> </a:t>
            </a:r>
            <a:r>
              <a:rPr lang="en-US" sz="4000" b="1" dirty="0" err="1">
                <a:solidFill>
                  <a:srgbClr val="FF0000"/>
                </a:solidFill>
              </a:rPr>
              <a:t>mới</a:t>
            </a:r>
            <a:r>
              <a:rPr lang="en-US" sz="4000" b="1" dirty="0">
                <a:solidFill>
                  <a:srgbClr val="FF0000"/>
                </a:solidFill>
              </a:rPr>
              <a:t> </a:t>
            </a:r>
            <a:r>
              <a:rPr lang="en-US" sz="4000" b="1" dirty="0" err="1">
                <a:solidFill>
                  <a:srgbClr val="FF0000"/>
                </a:solidFill>
              </a:rPr>
              <a:t>công</a:t>
            </a:r>
            <a:r>
              <a:rPr lang="en-US" sz="4000" b="1" dirty="0">
                <a:solidFill>
                  <a:srgbClr val="FF0000"/>
                </a:solidFill>
              </a:rPr>
              <a:t> </a:t>
            </a:r>
            <a:r>
              <a:rPr lang="en-US" sz="4000" b="1" dirty="0" err="1">
                <a:solidFill>
                  <a:srgbClr val="FF0000"/>
                </a:solidFill>
              </a:rPr>
              <a:t>tác</a:t>
            </a:r>
            <a:r>
              <a:rPr lang="en-US" sz="4000" b="1" dirty="0">
                <a:solidFill>
                  <a:srgbClr val="FF0000"/>
                </a:solidFill>
              </a:rPr>
              <a:t> </a:t>
            </a:r>
            <a:r>
              <a:rPr lang="en-US" sz="4000" b="1" dirty="0" err="1">
                <a:solidFill>
                  <a:srgbClr val="FF0000"/>
                </a:solidFill>
              </a:rPr>
              <a:t>quản</a:t>
            </a:r>
            <a:r>
              <a:rPr lang="en-US" sz="4000" b="1" dirty="0">
                <a:solidFill>
                  <a:srgbClr val="FF0000"/>
                </a:solidFill>
              </a:rPr>
              <a:t> </a:t>
            </a:r>
            <a:r>
              <a:rPr lang="en-US" sz="4000" b="1" dirty="0" err="1">
                <a:solidFill>
                  <a:srgbClr val="FF0000"/>
                </a:solidFill>
              </a:rPr>
              <a:t>lý</a:t>
            </a:r>
            <a:r>
              <a:rPr lang="en-US" sz="4000" b="1" dirty="0">
                <a:solidFill>
                  <a:srgbClr val="FF0000"/>
                </a:solidFill>
              </a:rPr>
              <a:t>, </a:t>
            </a:r>
            <a:r>
              <a:rPr lang="en-US" sz="4000" b="1" dirty="0" err="1">
                <a:solidFill>
                  <a:srgbClr val="FF0000"/>
                </a:solidFill>
              </a:rPr>
              <a:t>chỉ</a:t>
            </a:r>
            <a:r>
              <a:rPr lang="en-US" sz="4000" b="1" dirty="0">
                <a:solidFill>
                  <a:srgbClr val="FF0000"/>
                </a:solidFill>
              </a:rPr>
              <a:t> </a:t>
            </a:r>
            <a:r>
              <a:rPr lang="en-US" sz="4000" b="1" dirty="0" err="1">
                <a:solidFill>
                  <a:srgbClr val="FF0000"/>
                </a:solidFill>
              </a:rPr>
              <a:t>đạo</a:t>
            </a:r>
            <a:r>
              <a:rPr lang="en-US" sz="4000" b="1" dirty="0">
                <a:solidFill>
                  <a:srgbClr val="FF0000"/>
                </a:solidFill>
              </a:rPr>
              <a:t>(</a:t>
            </a:r>
            <a:r>
              <a:rPr lang="en-US" sz="4000" b="1" dirty="0" err="1">
                <a:solidFill>
                  <a:srgbClr val="FF0000"/>
                </a:solidFill>
              </a:rPr>
              <a:t>tt</a:t>
            </a:r>
            <a:r>
              <a:rPr lang="en-US" sz="4000" b="1" dirty="0">
                <a:solidFill>
                  <a:srgbClr val="FF0000"/>
                </a:solidFill>
              </a:rPr>
              <a:t>):</a:t>
            </a:r>
            <a:br>
              <a:rPr lang="en-US" sz="4000" dirty="0">
                <a:solidFill>
                  <a:srgbClr val="FF0000"/>
                </a:solidFill>
              </a:rPr>
            </a:br>
            <a:endParaRPr lang="en-US" sz="4000" dirty="0"/>
          </a:p>
        </p:txBody>
      </p:sp>
      <p:sp>
        <p:nvSpPr>
          <p:cNvPr id="3" name="Content Placeholder 2"/>
          <p:cNvSpPr>
            <a:spLocks noGrp="1"/>
          </p:cNvSpPr>
          <p:nvPr>
            <p:ph idx="1"/>
          </p:nvPr>
        </p:nvSpPr>
        <p:spPr>
          <a:xfrm>
            <a:off x="381000" y="1371600"/>
            <a:ext cx="8229600" cy="4389120"/>
          </a:xfrm>
        </p:spPr>
        <p:txBody>
          <a:bodyPr>
            <a:normAutofit fontScale="92500" lnSpcReduction="10000"/>
          </a:bodyPr>
          <a:lstStyle/>
          <a:p>
            <a:r>
              <a:rPr lang="en-US" sz="3200" dirty="0" err="1">
                <a:solidFill>
                  <a:srgbClr val="002060"/>
                </a:solidFill>
              </a:rPr>
              <a:t>Chú</a:t>
            </a:r>
            <a:r>
              <a:rPr lang="en-US" sz="3200" dirty="0">
                <a:solidFill>
                  <a:srgbClr val="002060"/>
                </a:solidFill>
              </a:rPr>
              <a:t> </a:t>
            </a:r>
            <a:r>
              <a:rPr lang="en-US" sz="3200" dirty="0" err="1">
                <a:solidFill>
                  <a:srgbClr val="002060"/>
                </a:solidFill>
              </a:rPr>
              <a:t>trọng</a:t>
            </a:r>
            <a:r>
              <a:rPr lang="en-US" sz="3200" dirty="0">
                <a:solidFill>
                  <a:srgbClr val="002060"/>
                </a:solidFill>
              </a:rPr>
              <a:t> </a:t>
            </a:r>
            <a:r>
              <a:rPr lang="en-US" sz="3200" dirty="0" err="1">
                <a:solidFill>
                  <a:srgbClr val="002060"/>
                </a:solidFill>
              </a:rPr>
              <a:t>công</a:t>
            </a:r>
            <a:r>
              <a:rPr lang="en-US" sz="3200" dirty="0">
                <a:solidFill>
                  <a:srgbClr val="002060"/>
                </a:solidFill>
              </a:rPr>
              <a:t> </a:t>
            </a:r>
            <a:r>
              <a:rPr lang="en-US" sz="3200" dirty="0" err="1">
                <a:solidFill>
                  <a:srgbClr val="002060"/>
                </a:solidFill>
              </a:rPr>
              <a:t>tác</a:t>
            </a:r>
            <a:r>
              <a:rPr lang="en-US" sz="3200" dirty="0">
                <a:solidFill>
                  <a:srgbClr val="002060"/>
                </a:solidFill>
              </a:rPr>
              <a:t> </a:t>
            </a:r>
            <a:r>
              <a:rPr lang="en-US" sz="3200" dirty="0" err="1">
                <a:solidFill>
                  <a:srgbClr val="002060"/>
                </a:solidFill>
              </a:rPr>
              <a:t>hậu</a:t>
            </a:r>
            <a:r>
              <a:rPr lang="en-US" sz="3200" dirty="0">
                <a:solidFill>
                  <a:srgbClr val="002060"/>
                </a:solidFill>
              </a:rPr>
              <a:t> </a:t>
            </a:r>
            <a:r>
              <a:rPr lang="en-US" sz="3200" dirty="0" err="1">
                <a:solidFill>
                  <a:srgbClr val="002060"/>
                </a:solidFill>
              </a:rPr>
              <a:t>kiểm</a:t>
            </a:r>
            <a:r>
              <a:rPr lang="en-US" sz="3200" dirty="0">
                <a:solidFill>
                  <a:srgbClr val="002060"/>
                </a:solidFill>
              </a:rPr>
              <a:t> </a:t>
            </a:r>
            <a:r>
              <a:rPr lang="en-US" sz="3200" dirty="0" err="1">
                <a:solidFill>
                  <a:srgbClr val="002060"/>
                </a:solidFill>
              </a:rPr>
              <a:t>sau</a:t>
            </a:r>
            <a:r>
              <a:rPr lang="en-US" sz="3200" dirty="0">
                <a:solidFill>
                  <a:srgbClr val="002060"/>
                </a:solidFill>
              </a:rPr>
              <a:t> </a:t>
            </a:r>
            <a:r>
              <a:rPr lang="en-US" sz="3200" dirty="0" err="1">
                <a:solidFill>
                  <a:srgbClr val="002060"/>
                </a:solidFill>
              </a:rPr>
              <a:t>mỗi</a:t>
            </a:r>
            <a:r>
              <a:rPr lang="en-US" sz="3200" dirty="0">
                <a:solidFill>
                  <a:srgbClr val="002060"/>
                </a:solidFill>
              </a:rPr>
              <a:t> </a:t>
            </a:r>
            <a:r>
              <a:rPr lang="en-US" sz="3200" dirty="0" err="1">
                <a:solidFill>
                  <a:srgbClr val="002060"/>
                </a:solidFill>
              </a:rPr>
              <a:t>chuyên</a:t>
            </a:r>
            <a:r>
              <a:rPr lang="en-US" sz="3200" dirty="0">
                <a:solidFill>
                  <a:srgbClr val="002060"/>
                </a:solidFill>
              </a:rPr>
              <a:t> </a:t>
            </a:r>
            <a:r>
              <a:rPr lang="en-US" sz="3200" dirty="0" err="1">
                <a:solidFill>
                  <a:srgbClr val="002060"/>
                </a:solidFill>
              </a:rPr>
              <a:t>đề</a:t>
            </a:r>
            <a:r>
              <a:rPr lang="en-US" sz="3200" dirty="0">
                <a:solidFill>
                  <a:srgbClr val="002060"/>
                </a:solidFill>
              </a:rPr>
              <a:t> </a:t>
            </a:r>
            <a:r>
              <a:rPr lang="en-US" sz="3200" dirty="0" err="1">
                <a:solidFill>
                  <a:srgbClr val="002060"/>
                </a:solidFill>
              </a:rPr>
              <a:t>về</a:t>
            </a:r>
            <a:r>
              <a:rPr lang="en-US" sz="3200" dirty="0">
                <a:solidFill>
                  <a:srgbClr val="002060"/>
                </a:solidFill>
              </a:rPr>
              <a:t> </a:t>
            </a:r>
            <a:r>
              <a:rPr lang="en-US" sz="3200" dirty="0" err="1">
                <a:solidFill>
                  <a:srgbClr val="002060"/>
                </a:solidFill>
              </a:rPr>
              <a:t>đổi</a:t>
            </a:r>
            <a:r>
              <a:rPr lang="en-US" sz="3200" dirty="0">
                <a:solidFill>
                  <a:srgbClr val="002060"/>
                </a:solidFill>
              </a:rPr>
              <a:t> </a:t>
            </a:r>
            <a:r>
              <a:rPr lang="en-US" sz="3200" dirty="0" err="1">
                <a:solidFill>
                  <a:srgbClr val="002060"/>
                </a:solidFill>
              </a:rPr>
              <a:t>mới</a:t>
            </a:r>
            <a:r>
              <a:rPr lang="en-US" sz="3200" dirty="0">
                <a:solidFill>
                  <a:srgbClr val="002060"/>
                </a:solidFill>
              </a:rPr>
              <a:t> PPDH, </a:t>
            </a:r>
            <a:r>
              <a:rPr lang="en-US" sz="3200" dirty="0" err="1">
                <a:solidFill>
                  <a:srgbClr val="002060"/>
                </a:solidFill>
              </a:rPr>
              <a:t>để</a:t>
            </a:r>
            <a:r>
              <a:rPr lang="en-US" sz="3200" dirty="0">
                <a:solidFill>
                  <a:srgbClr val="002060"/>
                </a:solidFill>
              </a:rPr>
              <a:t> qua </a:t>
            </a:r>
            <a:r>
              <a:rPr lang="en-US" sz="3200" dirty="0" err="1">
                <a:solidFill>
                  <a:srgbClr val="002060"/>
                </a:solidFill>
              </a:rPr>
              <a:t>đó</a:t>
            </a:r>
            <a:r>
              <a:rPr lang="en-US" sz="3200" dirty="0">
                <a:solidFill>
                  <a:srgbClr val="002060"/>
                </a:solidFill>
              </a:rPr>
              <a:t> </a:t>
            </a:r>
            <a:r>
              <a:rPr lang="en-US" sz="3200" dirty="0" err="1">
                <a:solidFill>
                  <a:srgbClr val="002060"/>
                </a:solidFill>
              </a:rPr>
              <a:t>có</a:t>
            </a:r>
            <a:r>
              <a:rPr lang="en-US" sz="3200" dirty="0">
                <a:solidFill>
                  <a:srgbClr val="002060"/>
                </a:solidFill>
              </a:rPr>
              <a:t> </a:t>
            </a:r>
            <a:r>
              <a:rPr lang="en-US" sz="3200" dirty="0" err="1">
                <a:solidFill>
                  <a:srgbClr val="002060"/>
                </a:solidFill>
              </a:rPr>
              <a:t>những</a:t>
            </a:r>
            <a:r>
              <a:rPr lang="en-US" sz="3200" dirty="0">
                <a:solidFill>
                  <a:srgbClr val="002060"/>
                </a:solidFill>
              </a:rPr>
              <a:t> </a:t>
            </a:r>
            <a:r>
              <a:rPr lang="en-US" sz="3200" dirty="0" err="1">
                <a:solidFill>
                  <a:srgbClr val="002060"/>
                </a:solidFill>
              </a:rPr>
              <a:t>nhận</a:t>
            </a:r>
            <a:r>
              <a:rPr lang="en-US" sz="3200" dirty="0">
                <a:solidFill>
                  <a:srgbClr val="002060"/>
                </a:solidFill>
              </a:rPr>
              <a:t> </a:t>
            </a:r>
            <a:r>
              <a:rPr lang="en-US" sz="3200" dirty="0" err="1">
                <a:solidFill>
                  <a:srgbClr val="002060"/>
                </a:solidFill>
              </a:rPr>
              <a:t>định</a:t>
            </a:r>
            <a:r>
              <a:rPr lang="en-US" sz="3200" dirty="0">
                <a:solidFill>
                  <a:srgbClr val="002060"/>
                </a:solidFill>
              </a:rPr>
              <a:t>, </a:t>
            </a:r>
            <a:r>
              <a:rPr lang="en-US" sz="3200" dirty="0" err="1">
                <a:solidFill>
                  <a:srgbClr val="002060"/>
                </a:solidFill>
              </a:rPr>
              <a:t>đánh</a:t>
            </a:r>
            <a:r>
              <a:rPr lang="en-US" sz="3200" dirty="0">
                <a:solidFill>
                  <a:srgbClr val="002060"/>
                </a:solidFill>
              </a:rPr>
              <a:t> </a:t>
            </a:r>
            <a:r>
              <a:rPr lang="en-US" sz="3200" dirty="0" err="1">
                <a:solidFill>
                  <a:srgbClr val="002060"/>
                </a:solidFill>
              </a:rPr>
              <a:t>giá</a:t>
            </a:r>
            <a:r>
              <a:rPr lang="en-US" sz="3200" dirty="0">
                <a:solidFill>
                  <a:srgbClr val="002060"/>
                </a:solidFill>
              </a:rPr>
              <a:t> </a:t>
            </a:r>
            <a:r>
              <a:rPr lang="en-US" sz="3200" dirty="0" err="1">
                <a:solidFill>
                  <a:srgbClr val="002060"/>
                </a:solidFill>
              </a:rPr>
              <a:t>đúng</a:t>
            </a:r>
            <a:r>
              <a:rPr lang="en-US" sz="3200" dirty="0">
                <a:solidFill>
                  <a:srgbClr val="002060"/>
                </a:solidFill>
              </a:rPr>
              <a:t> </a:t>
            </a:r>
            <a:r>
              <a:rPr lang="en-US" sz="3200" dirty="0" err="1">
                <a:solidFill>
                  <a:srgbClr val="002060"/>
                </a:solidFill>
              </a:rPr>
              <a:t>về</a:t>
            </a:r>
            <a:r>
              <a:rPr lang="en-US" sz="3200" dirty="0">
                <a:solidFill>
                  <a:srgbClr val="002060"/>
                </a:solidFill>
              </a:rPr>
              <a:t> </a:t>
            </a:r>
            <a:r>
              <a:rPr lang="en-US" sz="3200" dirty="0" err="1">
                <a:solidFill>
                  <a:srgbClr val="002060"/>
                </a:solidFill>
              </a:rPr>
              <a:t>hiệu</a:t>
            </a:r>
            <a:r>
              <a:rPr lang="en-US" sz="3200" dirty="0">
                <a:solidFill>
                  <a:srgbClr val="002060"/>
                </a:solidFill>
              </a:rPr>
              <a:t> </a:t>
            </a:r>
            <a:r>
              <a:rPr lang="en-US" sz="3200" dirty="0" err="1">
                <a:solidFill>
                  <a:srgbClr val="002060"/>
                </a:solidFill>
              </a:rPr>
              <a:t>quả</a:t>
            </a:r>
            <a:r>
              <a:rPr lang="en-US" sz="3200" dirty="0">
                <a:solidFill>
                  <a:srgbClr val="002060"/>
                </a:solidFill>
              </a:rPr>
              <a:t> </a:t>
            </a:r>
            <a:r>
              <a:rPr lang="en-US" sz="3200" dirty="0" err="1">
                <a:solidFill>
                  <a:srgbClr val="002060"/>
                </a:solidFill>
              </a:rPr>
              <a:t>của</a:t>
            </a:r>
            <a:r>
              <a:rPr lang="en-US" sz="3200" dirty="0">
                <a:solidFill>
                  <a:srgbClr val="002060"/>
                </a:solidFill>
              </a:rPr>
              <a:t> </a:t>
            </a:r>
            <a:r>
              <a:rPr lang="en-US" sz="3200" dirty="0" err="1">
                <a:solidFill>
                  <a:srgbClr val="002060"/>
                </a:solidFill>
              </a:rPr>
              <a:t>các</a:t>
            </a:r>
            <a:r>
              <a:rPr lang="en-US" sz="3200" dirty="0">
                <a:solidFill>
                  <a:srgbClr val="002060"/>
                </a:solidFill>
              </a:rPr>
              <a:t> </a:t>
            </a:r>
            <a:r>
              <a:rPr lang="en-US" sz="3200" dirty="0" err="1">
                <a:solidFill>
                  <a:srgbClr val="002060"/>
                </a:solidFill>
              </a:rPr>
              <a:t>chuyên</a:t>
            </a:r>
            <a:r>
              <a:rPr lang="en-US" sz="3200" dirty="0">
                <a:solidFill>
                  <a:srgbClr val="002060"/>
                </a:solidFill>
              </a:rPr>
              <a:t> </a:t>
            </a:r>
            <a:r>
              <a:rPr lang="en-US" sz="3200" dirty="0" err="1">
                <a:solidFill>
                  <a:srgbClr val="002060"/>
                </a:solidFill>
              </a:rPr>
              <a:t>đề</a:t>
            </a:r>
            <a:r>
              <a:rPr lang="en-US" sz="3200" dirty="0">
                <a:solidFill>
                  <a:srgbClr val="002060"/>
                </a:solidFill>
              </a:rPr>
              <a:t> </a:t>
            </a:r>
            <a:r>
              <a:rPr lang="en-US" sz="3200" dirty="0" err="1">
                <a:solidFill>
                  <a:srgbClr val="002060"/>
                </a:solidFill>
              </a:rPr>
              <a:t>khi</a:t>
            </a:r>
            <a:r>
              <a:rPr lang="en-US" sz="3200" dirty="0">
                <a:solidFill>
                  <a:srgbClr val="002060"/>
                </a:solidFill>
              </a:rPr>
              <a:t> </a:t>
            </a:r>
            <a:r>
              <a:rPr lang="en-US" sz="3200" dirty="0" err="1">
                <a:solidFill>
                  <a:srgbClr val="002060"/>
                </a:solidFill>
              </a:rPr>
              <a:t>đến</a:t>
            </a:r>
            <a:r>
              <a:rPr lang="en-US" sz="3200" dirty="0">
                <a:solidFill>
                  <a:srgbClr val="002060"/>
                </a:solidFill>
              </a:rPr>
              <a:t> </a:t>
            </a:r>
            <a:r>
              <a:rPr lang="en-US" sz="3200" dirty="0" err="1">
                <a:solidFill>
                  <a:srgbClr val="002060"/>
                </a:solidFill>
              </a:rPr>
              <a:t>với</a:t>
            </a:r>
            <a:r>
              <a:rPr lang="en-US" sz="3200" dirty="0">
                <a:solidFill>
                  <a:srgbClr val="002060"/>
                </a:solidFill>
              </a:rPr>
              <a:t> </a:t>
            </a:r>
            <a:r>
              <a:rPr lang="en-US" sz="3200" dirty="0" err="1">
                <a:solidFill>
                  <a:srgbClr val="002060"/>
                </a:solidFill>
              </a:rPr>
              <a:t>giáo</a:t>
            </a:r>
            <a:r>
              <a:rPr lang="en-US" sz="3200" dirty="0">
                <a:solidFill>
                  <a:srgbClr val="002060"/>
                </a:solidFill>
              </a:rPr>
              <a:t> </a:t>
            </a:r>
            <a:r>
              <a:rPr lang="en-US" sz="3200" dirty="0" err="1">
                <a:solidFill>
                  <a:srgbClr val="002060"/>
                </a:solidFill>
              </a:rPr>
              <a:t>viên</a:t>
            </a:r>
            <a:r>
              <a:rPr lang="en-US" sz="3200" dirty="0">
                <a:solidFill>
                  <a:srgbClr val="002060"/>
                </a:solidFill>
              </a:rPr>
              <a:t>, </a:t>
            </a:r>
            <a:r>
              <a:rPr lang="en-US" sz="3200" dirty="0" err="1">
                <a:solidFill>
                  <a:srgbClr val="002060"/>
                </a:solidFill>
              </a:rPr>
              <a:t>người</a:t>
            </a:r>
            <a:r>
              <a:rPr lang="en-US" sz="3200" dirty="0">
                <a:solidFill>
                  <a:srgbClr val="002060"/>
                </a:solidFill>
              </a:rPr>
              <a:t> </a:t>
            </a:r>
            <a:r>
              <a:rPr lang="en-US" sz="3200" dirty="0" err="1">
                <a:solidFill>
                  <a:srgbClr val="002060"/>
                </a:solidFill>
              </a:rPr>
              <a:t>trực</a:t>
            </a:r>
            <a:r>
              <a:rPr lang="en-US" sz="3200" dirty="0">
                <a:solidFill>
                  <a:srgbClr val="002060"/>
                </a:solidFill>
              </a:rPr>
              <a:t> </a:t>
            </a:r>
            <a:r>
              <a:rPr lang="en-US" sz="3200" dirty="0" err="1">
                <a:solidFill>
                  <a:srgbClr val="002060"/>
                </a:solidFill>
              </a:rPr>
              <a:t>tiếp</a:t>
            </a:r>
            <a:r>
              <a:rPr lang="en-US" sz="3200" dirty="0">
                <a:solidFill>
                  <a:srgbClr val="002060"/>
                </a:solidFill>
              </a:rPr>
              <a:t> </a:t>
            </a:r>
            <a:r>
              <a:rPr lang="en-US" sz="3200" dirty="0" err="1">
                <a:solidFill>
                  <a:srgbClr val="002060"/>
                </a:solidFill>
              </a:rPr>
              <a:t>tham</a:t>
            </a:r>
            <a:r>
              <a:rPr lang="en-US" sz="3200" dirty="0">
                <a:solidFill>
                  <a:srgbClr val="002060"/>
                </a:solidFill>
              </a:rPr>
              <a:t> </a:t>
            </a:r>
            <a:r>
              <a:rPr lang="en-US" sz="3200" dirty="0" err="1">
                <a:solidFill>
                  <a:srgbClr val="002060"/>
                </a:solidFill>
              </a:rPr>
              <a:t>gia</a:t>
            </a:r>
            <a:r>
              <a:rPr lang="en-US" sz="3200" dirty="0">
                <a:solidFill>
                  <a:srgbClr val="002060"/>
                </a:solidFill>
              </a:rPr>
              <a:t> </a:t>
            </a:r>
            <a:r>
              <a:rPr lang="en-US" sz="3200" dirty="0" err="1">
                <a:solidFill>
                  <a:srgbClr val="002060"/>
                </a:solidFill>
              </a:rPr>
              <a:t>giảng</a:t>
            </a:r>
            <a:r>
              <a:rPr lang="en-US" sz="3200" dirty="0">
                <a:solidFill>
                  <a:srgbClr val="002060"/>
                </a:solidFill>
              </a:rPr>
              <a:t> </a:t>
            </a:r>
            <a:r>
              <a:rPr lang="en-US" sz="3200" dirty="0" err="1">
                <a:solidFill>
                  <a:srgbClr val="002060"/>
                </a:solidFill>
              </a:rPr>
              <a:t>dạy</a:t>
            </a:r>
            <a:r>
              <a:rPr lang="en-US" sz="3200" dirty="0">
                <a:solidFill>
                  <a:srgbClr val="002060"/>
                </a:solidFill>
              </a:rPr>
              <a:t>.</a:t>
            </a:r>
          </a:p>
          <a:p>
            <a:r>
              <a:rPr lang="en-US" sz="3200" dirty="0">
                <a:solidFill>
                  <a:srgbClr val="002060"/>
                </a:solidFill>
              </a:rPr>
              <a:t> </a:t>
            </a:r>
            <a:r>
              <a:rPr lang="en-US" sz="3200" dirty="0" err="1">
                <a:solidFill>
                  <a:srgbClr val="002060"/>
                </a:solidFill>
              </a:rPr>
              <a:t>Thường</a:t>
            </a:r>
            <a:r>
              <a:rPr lang="en-US" sz="3200" dirty="0">
                <a:solidFill>
                  <a:srgbClr val="002060"/>
                </a:solidFill>
              </a:rPr>
              <a:t> </a:t>
            </a:r>
            <a:r>
              <a:rPr lang="en-US" sz="3200" dirty="0" err="1">
                <a:solidFill>
                  <a:srgbClr val="002060"/>
                </a:solidFill>
              </a:rPr>
              <a:t>xuyên</a:t>
            </a:r>
            <a:r>
              <a:rPr lang="en-US" sz="3200" dirty="0">
                <a:solidFill>
                  <a:srgbClr val="002060"/>
                </a:solidFill>
              </a:rPr>
              <a:t> </a:t>
            </a:r>
            <a:r>
              <a:rPr lang="en-US" sz="3200" dirty="0" err="1">
                <a:solidFill>
                  <a:srgbClr val="002060"/>
                </a:solidFill>
              </a:rPr>
              <a:t>quan</a:t>
            </a:r>
            <a:r>
              <a:rPr lang="en-US" sz="3200" dirty="0">
                <a:solidFill>
                  <a:srgbClr val="002060"/>
                </a:solidFill>
              </a:rPr>
              <a:t> </a:t>
            </a:r>
            <a:r>
              <a:rPr lang="en-US" sz="3200" dirty="0" err="1">
                <a:solidFill>
                  <a:srgbClr val="002060"/>
                </a:solidFill>
              </a:rPr>
              <a:t>sát</a:t>
            </a:r>
            <a:r>
              <a:rPr lang="en-US" sz="3200" dirty="0">
                <a:solidFill>
                  <a:srgbClr val="002060"/>
                </a:solidFill>
              </a:rPr>
              <a:t>, </a:t>
            </a:r>
            <a:r>
              <a:rPr lang="en-US" sz="3200" dirty="0" err="1">
                <a:solidFill>
                  <a:srgbClr val="002060"/>
                </a:solidFill>
              </a:rPr>
              <a:t>kiểm</a:t>
            </a:r>
            <a:r>
              <a:rPr lang="en-US" sz="3200" dirty="0">
                <a:solidFill>
                  <a:srgbClr val="002060"/>
                </a:solidFill>
              </a:rPr>
              <a:t> </a:t>
            </a:r>
            <a:r>
              <a:rPr lang="en-US" sz="3200" dirty="0" err="1">
                <a:solidFill>
                  <a:srgbClr val="002060"/>
                </a:solidFill>
              </a:rPr>
              <a:t>tra</a:t>
            </a:r>
            <a:r>
              <a:rPr lang="en-US" sz="3200" dirty="0">
                <a:solidFill>
                  <a:srgbClr val="002060"/>
                </a:solidFill>
              </a:rPr>
              <a:t> </a:t>
            </a:r>
            <a:r>
              <a:rPr lang="en-US" sz="3200" dirty="0" err="1">
                <a:solidFill>
                  <a:srgbClr val="002060"/>
                </a:solidFill>
              </a:rPr>
              <a:t>sổ</a:t>
            </a:r>
            <a:r>
              <a:rPr lang="en-US" sz="3200" dirty="0">
                <a:solidFill>
                  <a:srgbClr val="002060"/>
                </a:solidFill>
              </a:rPr>
              <a:t> </a:t>
            </a:r>
            <a:r>
              <a:rPr lang="en-US" sz="3200" dirty="0" err="1">
                <a:solidFill>
                  <a:srgbClr val="002060"/>
                </a:solidFill>
              </a:rPr>
              <a:t>họp</a:t>
            </a:r>
            <a:r>
              <a:rPr lang="en-US" sz="3200" dirty="0">
                <a:solidFill>
                  <a:srgbClr val="002060"/>
                </a:solidFill>
              </a:rPr>
              <a:t> </a:t>
            </a:r>
            <a:r>
              <a:rPr lang="en-US" sz="3200" dirty="0" err="1">
                <a:solidFill>
                  <a:srgbClr val="002060"/>
                </a:solidFill>
              </a:rPr>
              <a:t>chuyên</a:t>
            </a:r>
            <a:r>
              <a:rPr lang="en-US" sz="3200" dirty="0">
                <a:solidFill>
                  <a:srgbClr val="002060"/>
                </a:solidFill>
              </a:rPr>
              <a:t> </a:t>
            </a:r>
            <a:r>
              <a:rPr lang="en-US" sz="3200" dirty="0" err="1">
                <a:solidFill>
                  <a:srgbClr val="002060"/>
                </a:solidFill>
              </a:rPr>
              <a:t>môn</a:t>
            </a:r>
            <a:r>
              <a:rPr lang="en-US" sz="3200" dirty="0">
                <a:solidFill>
                  <a:srgbClr val="002060"/>
                </a:solidFill>
              </a:rPr>
              <a:t> </a:t>
            </a:r>
            <a:r>
              <a:rPr lang="en-US" sz="3200" dirty="0" err="1">
                <a:solidFill>
                  <a:srgbClr val="002060"/>
                </a:solidFill>
              </a:rPr>
              <a:t>trường</a:t>
            </a:r>
            <a:r>
              <a:rPr lang="en-US" sz="3200" dirty="0">
                <a:solidFill>
                  <a:srgbClr val="002060"/>
                </a:solidFill>
              </a:rPr>
              <a:t>, </a:t>
            </a:r>
            <a:r>
              <a:rPr lang="en-US" sz="3200" dirty="0" err="1">
                <a:solidFill>
                  <a:srgbClr val="002060"/>
                </a:solidFill>
              </a:rPr>
              <a:t>chuyên</a:t>
            </a:r>
            <a:r>
              <a:rPr lang="en-US" sz="3200" dirty="0">
                <a:solidFill>
                  <a:srgbClr val="002060"/>
                </a:solidFill>
              </a:rPr>
              <a:t> </a:t>
            </a:r>
            <a:r>
              <a:rPr lang="en-US" sz="3200" dirty="0" err="1">
                <a:solidFill>
                  <a:srgbClr val="002060"/>
                </a:solidFill>
              </a:rPr>
              <a:t>môn</a:t>
            </a:r>
            <a:r>
              <a:rPr lang="en-US" sz="3200" dirty="0">
                <a:solidFill>
                  <a:srgbClr val="002060"/>
                </a:solidFill>
              </a:rPr>
              <a:t> </a:t>
            </a:r>
            <a:r>
              <a:rPr lang="en-US" sz="3200" dirty="0" err="1">
                <a:solidFill>
                  <a:srgbClr val="002060"/>
                </a:solidFill>
              </a:rPr>
              <a:t>khối</a:t>
            </a:r>
            <a:r>
              <a:rPr lang="en-US" sz="3200" dirty="0">
                <a:solidFill>
                  <a:srgbClr val="002060"/>
                </a:solidFill>
              </a:rPr>
              <a:t> </a:t>
            </a:r>
            <a:r>
              <a:rPr lang="en-US" sz="3200" dirty="0" err="1">
                <a:solidFill>
                  <a:srgbClr val="002060"/>
                </a:solidFill>
              </a:rPr>
              <a:t>để</a:t>
            </a:r>
            <a:r>
              <a:rPr lang="en-US" sz="3200" dirty="0">
                <a:solidFill>
                  <a:srgbClr val="002060"/>
                </a:solidFill>
              </a:rPr>
              <a:t> </a:t>
            </a:r>
            <a:r>
              <a:rPr lang="en-US" sz="3200" dirty="0" err="1">
                <a:solidFill>
                  <a:srgbClr val="002060"/>
                </a:solidFill>
              </a:rPr>
              <a:t>kịp</a:t>
            </a:r>
            <a:r>
              <a:rPr lang="en-US" sz="3200" dirty="0">
                <a:solidFill>
                  <a:srgbClr val="002060"/>
                </a:solidFill>
              </a:rPr>
              <a:t> </a:t>
            </a:r>
            <a:r>
              <a:rPr lang="en-US" sz="3200" dirty="0" err="1">
                <a:solidFill>
                  <a:srgbClr val="002060"/>
                </a:solidFill>
              </a:rPr>
              <a:t>thời</a:t>
            </a:r>
            <a:r>
              <a:rPr lang="en-US" sz="3200" dirty="0">
                <a:solidFill>
                  <a:srgbClr val="002060"/>
                </a:solidFill>
              </a:rPr>
              <a:t> </a:t>
            </a:r>
            <a:r>
              <a:rPr lang="en-US" sz="3200" dirty="0" err="1">
                <a:solidFill>
                  <a:srgbClr val="002060"/>
                </a:solidFill>
              </a:rPr>
              <a:t>đẩy</a:t>
            </a:r>
            <a:r>
              <a:rPr lang="en-US" sz="3200" dirty="0">
                <a:solidFill>
                  <a:srgbClr val="002060"/>
                </a:solidFill>
              </a:rPr>
              <a:t> </a:t>
            </a:r>
            <a:r>
              <a:rPr lang="en-US" sz="3200" dirty="0" err="1">
                <a:solidFill>
                  <a:srgbClr val="002060"/>
                </a:solidFill>
              </a:rPr>
              <a:t>mạnh</a:t>
            </a:r>
            <a:r>
              <a:rPr lang="en-US" sz="3200" dirty="0">
                <a:solidFill>
                  <a:srgbClr val="002060"/>
                </a:solidFill>
              </a:rPr>
              <a:t> </a:t>
            </a:r>
            <a:r>
              <a:rPr lang="en-US" sz="3200" dirty="0" err="1">
                <a:solidFill>
                  <a:srgbClr val="002060"/>
                </a:solidFill>
              </a:rPr>
              <a:t>vai</a:t>
            </a:r>
            <a:r>
              <a:rPr lang="en-US" sz="3200" dirty="0">
                <a:solidFill>
                  <a:srgbClr val="002060"/>
                </a:solidFill>
              </a:rPr>
              <a:t> </a:t>
            </a:r>
            <a:r>
              <a:rPr lang="en-US" sz="3200" dirty="0" err="1">
                <a:solidFill>
                  <a:srgbClr val="002060"/>
                </a:solidFill>
              </a:rPr>
              <a:t>trò</a:t>
            </a:r>
            <a:r>
              <a:rPr lang="en-US" sz="3200" dirty="0">
                <a:solidFill>
                  <a:srgbClr val="002060"/>
                </a:solidFill>
              </a:rPr>
              <a:t>, </a:t>
            </a:r>
            <a:r>
              <a:rPr lang="en-US" sz="3200" dirty="0" err="1">
                <a:solidFill>
                  <a:srgbClr val="002060"/>
                </a:solidFill>
              </a:rPr>
              <a:t>tầm</a:t>
            </a:r>
            <a:r>
              <a:rPr lang="en-US" sz="3200" dirty="0">
                <a:solidFill>
                  <a:srgbClr val="002060"/>
                </a:solidFill>
              </a:rPr>
              <a:t> </a:t>
            </a:r>
            <a:r>
              <a:rPr lang="en-US" sz="3200" dirty="0" err="1">
                <a:solidFill>
                  <a:srgbClr val="002060"/>
                </a:solidFill>
              </a:rPr>
              <a:t>quan</a:t>
            </a:r>
            <a:r>
              <a:rPr lang="en-US" sz="3200" dirty="0">
                <a:solidFill>
                  <a:srgbClr val="002060"/>
                </a:solidFill>
              </a:rPr>
              <a:t> </a:t>
            </a:r>
            <a:r>
              <a:rPr lang="en-US" sz="3200" dirty="0" err="1">
                <a:solidFill>
                  <a:srgbClr val="002060"/>
                </a:solidFill>
              </a:rPr>
              <a:t>trọng</a:t>
            </a:r>
            <a:r>
              <a:rPr lang="en-US" sz="3200" dirty="0">
                <a:solidFill>
                  <a:srgbClr val="002060"/>
                </a:solidFill>
              </a:rPr>
              <a:t> </a:t>
            </a:r>
            <a:r>
              <a:rPr lang="en-US" sz="3200" dirty="0" err="1">
                <a:solidFill>
                  <a:srgbClr val="002060"/>
                </a:solidFill>
              </a:rPr>
              <a:t>của</a:t>
            </a:r>
            <a:r>
              <a:rPr lang="en-US" sz="3200" dirty="0">
                <a:solidFill>
                  <a:srgbClr val="002060"/>
                </a:solidFill>
              </a:rPr>
              <a:t> </a:t>
            </a:r>
            <a:r>
              <a:rPr lang="en-US" sz="3200" dirty="0" err="1">
                <a:solidFill>
                  <a:srgbClr val="002060"/>
                </a:solidFill>
              </a:rPr>
              <a:t>các</a:t>
            </a:r>
            <a:r>
              <a:rPr lang="en-US" sz="3200" dirty="0">
                <a:solidFill>
                  <a:srgbClr val="002060"/>
                </a:solidFill>
              </a:rPr>
              <a:t> </a:t>
            </a:r>
            <a:r>
              <a:rPr lang="en-US" sz="3200" dirty="0" err="1">
                <a:solidFill>
                  <a:srgbClr val="002060"/>
                </a:solidFill>
              </a:rPr>
              <a:t>buổi</a:t>
            </a:r>
            <a:r>
              <a:rPr lang="en-US" sz="3200" dirty="0">
                <a:solidFill>
                  <a:srgbClr val="002060"/>
                </a:solidFill>
              </a:rPr>
              <a:t> </a:t>
            </a:r>
            <a:r>
              <a:rPr lang="en-US" sz="3200" dirty="0" err="1">
                <a:solidFill>
                  <a:srgbClr val="002060"/>
                </a:solidFill>
              </a:rPr>
              <a:t>sinh</a:t>
            </a:r>
            <a:r>
              <a:rPr lang="en-US" sz="3200" dirty="0">
                <a:solidFill>
                  <a:srgbClr val="002060"/>
                </a:solidFill>
              </a:rPr>
              <a:t> </a:t>
            </a:r>
            <a:r>
              <a:rPr lang="en-US" sz="3200" dirty="0" err="1">
                <a:solidFill>
                  <a:srgbClr val="002060"/>
                </a:solidFill>
              </a:rPr>
              <a:t>hoạt</a:t>
            </a:r>
            <a:r>
              <a:rPr lang="en-US" sz="3200" dirty="0">
                <a:solidFill>
                  <a:srgbClr val="002060"/>
                </a:solidFill>
              </a:rPr>
              <a:t> </a:t>
            </a:r>
            <a:r>
              <a:rPr lang="en-US" sz="3200" dirty="0" err="1">
                <a:solidFill>
                  <a:srgbClr val="002060"/>
                </a:solidFill>
              </a:rPr>
              <a:t>chuyên</a:t>
            </a:r>
            <a:r>
              <a:rPr lang="en-US" sz="3200" dirty="0">
                <a:solidFill>
                  <a:srgbClr val="002060"/>
                </a:solidFill>
              </a:rPr>
              <a:t> </a:t>
            </a:r>
            <a:r>
              <a:rPr lang="en-US" sz="3200" dirty="0" err="1">
                <a:solidFill>
                  <a:srgbClr val="002060"/>
                </a:solidFill>
              </a:rPr>
              <a:t>môn</a:t>
            </a:r>
            <a:r>
              <a:rPr lang="en-US" sz="3200" dirty="0">
                <a:solidFill>
                  <a:srgbClr val="002060"/>
                </a:solidFill>
              </a:rPr>
              <a:t> </a:t>
            </a:r>
            <a:r>
              <a:rPr lang="en-US" sz="3200" dirty="0" err="1">
                <a:solidFill>
                  <a:srgbClr val="002060"/>
                </a:solidFill>
              </a:rPr>
              <a:t>trong</a:t>
            </a:r>
            <a:r>
              <a:rPr lang="en-US" sz="3200" dirty="0">
                <a:solidFill>
                  <a:srgbClr val="002060"/>
                </a:solidFill>
              </a:rPr>
              <a:t> </a:t>
            </a:r>
            <a:r>
              <a:rPr lang="en-US" sz="3200" dirty="0" err="1">
                <a:solidFill>
                  <a:srgbClr val="002060"/>
                </a:solidFill>
              </a:rPr>
              <a:t>việc</a:t>
            </a:r>
            <a:r>
              <a:rPr lang="en-US" sz="3200" dirty="0">
                <a:solidFill>
                  <a:srgbClr val="002060"/>
                </a:solidFill>
              </a:rPr>
              <a:t> </a:t>
            </a:r>
            <a:r>
              <a:rPr lang="en-US" sz="3200" dirty="0" err="1">
                <a:solidFill>
                  <a:srgbClr val="002060"/>
                </a:solidFill>
              </a:rPr>
              <a:t>đổi</a:t>
            </a:r>
            <a:r>
              <a:rPr lang="en-US" sz="3200" dirty="0">
                <a:solidFill>
                  <a:srgbClr val="002060"/>
                </a:solidFill>
              </a:rPr>
              <a:t> </a:t>
            </a:r>
            <a:r>
              <a:rPr lang="en-US" sz="3200" dirty="0" err="1">
                <a:solidFill>
                  <a:srgbClr val="002060"/>
                </a:solidFill>
              </a:rPr>
              <a:t>mới</a:t>
            </a:r>
            <a:r>
              <a:rPr lang="en-US" sz="3200" dirty="0">
                <a:solidFill>
                  <a:srgbClr val="002060"/>
                </a:solidFill>
              </a:rPr>
              <a:t> PPDH. </a:t>
            </a:r>
          </a:p>
          <a:p>
            <a:endParaRPr lang="en-US" dirty="0"/>
          </a:p>
        </p:txBody>
      </p:sp>
    </p:spTree>
    <p:extLst>
      <p:ext uri="{BB962C8B-B14F-4D97-AF65-F5344CB8AC3E}">
        <p14:creationId xmlns:p14="http://schemas.microsoft.com/office/powerpoint/2010/main" val="1746475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l"/>
            <a:r>
              <a:rPr lang="en-US" b="1" dirty="0" err="1">
                <a:solidFill>
                  <a:srgbClr val="FF0000"/>
                </a:solidFill>
              </a:rPr>
              <a:t>Đổi</a:t>
            </a:r>
            <a:r>
              <a:rPr lang="en-US" b="1" dirty="0">
                <a:solidFill>
                  <a:srgbClr val="FF0000"/>
                </a:solidFill>
              </a:rPr>
              <a:t> </a:t>
            </a:r>
            <a:r>
              <a:rPr lang="en-US" b="1" dirty="0" err="1">
                <a:solidFill>
                  <a:srgbClr val="FF0000"/>
                </a:solidFill>
              </a:rPr>
              <a:t>mới</a:t>
            </a:r>
            <a:r>
              <a:rPr lang="en-US" b="1" dirty="0">
                <a:solidFill>
                  <a:srgbClr val="FF0000"/>
                </a:solidFill>
              </a:rPr>
              <a:t> </a:t>
            </a:r>
            <a:r>
              <a:rPr lang="en-US" b="1" dirty="0" err="1">
                <a:solidFill>
                  <a:srgbClr val="FF0000"/>
                </a:solidFill>
              </a:rPr>
              <a:t>phương</a:t>
            </a:r>
            <a:r>
              <a:rPr lang="en-US" b="1" dirty="0">
                <a:solidFill>
                  <a:srgbClr val="FF0000"/>
                </a:solidFill>
              </a:rPr>
              <a:t> </a:t>
            </a:r>
            <a:r>
              <a:rPr lang="en-US" b="1" dirty="0" err="1">
                <a:solidFill>
                  <a:srgbClr val="FF0000"/>
                </a:solidFill>
              </a:rPr>
              <a:t>pháp</a:t>
            </a:r>
            <a:r>
              <a:rPr lang="en-US" b="1" dirty="0">
                <a:solidFill>
                  <a:srgbClr val="FF0000"/>
                </a:solidFill>
              </a:rPr>
              <a:t> </a:t>
            </a:r>
            <a:r>
              <a:rPr lang="en-US" b="1" dirty="0" err="1">
                <a:solidFill>
                  <a:srgbClr val="FF0000"/>
                </a:solidFill>
              </a:rPr>
              <a:t>dạy</a:t>
            </a:r>
            <a:r>
              <a:rPr lang="en-US" b="1" dirty="0">
                <a:solidFill>
                  <a:srgbClr val="FF0000"/>
                </a:solidFill>
              </a:rPr>
              <a:t> </a:t>
            </a:r>
            <a:r>
              <a:rPr lang="en-US" b="1" dirty="0" err="1">
                <a:solidFill>
                  <a:srgbClr val="FF0000"/>
                </a:solidFill>
              </a:rPr>
              <a:t>học</a:t>
            </a:r>
            <a:r>
              <a:rPr lang="en-US" b="1" dirty="0">
                <a:solidFill>
                  <a:srgbClr val="FF0000"/>
                </a:solidFill>
              </a:rPr>
              <a:t>  </a:t>
            </a:r>
            <a:br>
              <a:rPr lang="en-US" dirty="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normAutofit/>
          </a:bodyPr>
          <a:lstStyle/>
          <a:p>
            <a:pPr lvl="0" algn="just"/>
            <a:r>
              <a:rPr lang="en-US" dirty="0" err="1">
                <a:solidFill>
                  <a:srgbClr val="002060"/>
                </a:solidFill>
              </a:rPr>
              <a:t>Đổi</a:t>
            </a:r>
            <a:r>
              <a:rPr lang="en-US" dirty="0">
                <a:solidFill>
                  <a:srgbClr val="002060"/>
                </a:solidFill>
              </a:rPr>
              <a:t> </a:t>
            </a:r>
            <a:r>
              <a:rPr lang="en-US" dirty="0" err="1">
                <a:solidFill>
                  <a:srgbClr val="002060"/>
                </a:solidFill>
              </a:rPr>
              <a:t>mới</a:t>
            </a:r>
            <a:r>
              <a:rPr lang="en-US" dirty="0">
                <a:solidFill>
                  <a:srgbClr val="002060"/>
                </a:solidFill>
              </a:rPr>
              <a:t> </a:t>
            </a:r>
            <a:r>
              <a:rPr lang="en-US" dirty="0" err="1">
                <a:solidFill>
                  <a:srgbClr val="002060"/>
                </a:solidFill>
              </a:rPr>
              <a:t>phương</a:t>
            </a:r>
            <a:r>
              <a:rPr lang="en-US" dirty="0">
                <a:solidFill>
                  <a:srgbClr val="002060"/>
                </a:solidFill>
              </a:rPr>
              <a:t> </a:t>
            </a:r>
            <a:r>
              <a:rPr lang="en-US" dirty="0" err="1">
                <a:solidFill>
                  <a:srgbClr val="002060"/>
                </a:solidFill>
              </a:rPr>
              <a:t>pháp</a:t>
            </a:r>
            <a:r>
              <a:rPr lang="en-US" dirty="0">
                <a:solidFill>
                  <a:srgbClr val="002060"/>
                </a:solidFill>
              </a:rPr>
              <a:t> </a:t>
            </a:r>
            <a:r>
              <a:rPr lang="en-US" dirty="0" err="1">
                <a:solidFill>
                  <a:srgbClr val="002060"/>
                </a:solidFill>
              </a:rPr>
              <a:t>dạy</a:t>
            </a:r>
            <a:r>
              <a:rPr lang="en-US" dirty="0">
                <a:solidFill>
                  <a:srgbClr val="002060"/>
                </a:solidFill>
              </a:rPr>
              <a:t> </a:t>
            </a:r>
            <a:r>
              <a:rPr lang="en-US" dirty="0" err="1">
                <a:solidFill>
                  <a:srgbClr val="002060"/>
                </a:solidFill>
              </a:rPr>
              <a:t>học</a:t>
            </a:r>
            <a:r>
              <a:rPr lang="en-US" dirty="0">
                <a:solidFill>
                  <a:srgbClr val="002060"/>
                </a:solidFill>
              </a:rPr>
              <a:t> </a:t>
            </a:r>
            <a:r>
              <a:rPr lang="en-US" dirty="0" err="1">
                <a:solidFill>
                  <a:srgbClr val="002060"/>
                </a:solidFill>
              </a:rPr>
              <a:t>rất</a:t>
            </a:r>
            <a:r>
              <a:rPr lang="en-US" dirty="0">
                <a:solidFill>
                  <a:srgbClr val="002060"/>
                </a:solidFill>
              </a:rPr>
              <a:t> </a:t>
            </a:r>
            <a:r>
              <a:rPr lang="en-US" dirty="0" err="1">
                <a:solidFill>
                  <a:srgbClr val="002060"/>
                </a:solidFill>
              </a:rPr>
              <a:t>cần</a:t>
            </a:r>
            <a:r>
              <a:rPr lang="en-US" dirty="0">
                <a:solidFill>
                  <a:srgbClr val="002060"/>
                </a:solidFill>
              </a:rPr>
              <a:t> </a:t>
            </a:r>
            <a:r>
              <a:rPr lang="en-US" dirty="0" err="1">
                <a:solidFill>
                  <a:srgbClr val="002060"/>
                </a:solidFill>
              </a:rPr>
              <a:t>đến</a:t>
            </a:r>
            <a:r>
              <a:rPr lang="en-US" dirty="0">
                <a:solidFill>
                  <a:srgbClr val="002060"/>
                </a:solidFill>
              </a:rPr>
              <a:t> </a:t>
            </a:r>
            <a:r>
              <a:rPr lang="en-US" dirty="0" err="1">
                <a:solidFill>
                  <a:srgbClr val="002060"/>
                </a:solidFill>
              </a:rPr>
              <a:t>môi</a:t>
            </a:r>
            <a:r>
              <a:rPr lang="en-US" dirty="0">
                <a:solidFill>
                  <a:srgbClr val="002060"/>
                </a:solidFill>
              </a:rPr>
              <a:t> </a:t>
            </a:r>
            <a:r>
              <a:rPr lang="en-US" dirty="0" err="1">
                <a:solidFill>
                  <a:srgbClr val="002060"/>
                </a:solidFill>
              </a:rPr>
              <a:t>trường</a:t>
            </a:r>
            <a:r>
              <a:rPr lang="en-US" dirty="0">
                <a:solidFill>
                  <a:srgbClr val="002060"/>
                </a:solidFill>
              </a:rPr>
              <a:t> </a:t>
            </a:r>
            <a:r>
              <a:rPr lang="en-US" dirty="0" err="1">
                <a:solidFill>
                  <a:srgbClr val="002060"/>
                </a:solidFill>
              </a:rPr>
              <a:t>lớp</a:t>
            </a:r>
            <a:r>
              <a:rPr lang="en-US" dirty="0">
                <a:solidFill>
                  <a:srgbClr val="002060"/>
                </a:solidFill>
              </a:rPr>
              <a:t> </a:t>
            </a:r>
            <a:r>
              <a:rPr lang="en-US" dirty="0" err="1">
                <a:solidFill>
                  <a:srgbClr val="002060"/>
                </a:solidFill>
              </a:rPr>
              <a:t>học</a:t>
            </a:r>
            <a:r>
              <a:rPr lang="en-US" dirty="0">
                <a:solidFill>
                  <a:srgbClr val="002060"/>
                </a:solidFill>
              </a:rPr>
              <a:t> </a:t>
            </a:r>
            <a:r>
              <a:rPr lang="en-US" dirty="0" err="1">
                <a:solidFill>
                  <a:srgbClr val="002060"/>
                </a:solidFill>
              </a:rPr>
              <a:t>vì</a:t>
            </a:r>
            <a:r>
              <a:rPr lang="en-US" dirty="0">
                <a:solidFill>
                  <a:srgbClr val="002060"/>
                </a:solidFill>
              </a:rPr>
              <a:t> </a:t>
            </a:r>
            <a:r>
              <a:rPr lang="en-US" dirty="0" err="1">
                <a:solidFill>
                  <a:srgbClr val="002060"/>
                </a:solidFill>
              </a:rPr>
              <a:t>môi</a:t>
            </a:r>
            <a:r>
              <a:rPr lang="en-US" dirty="0">
                <a:solidFill>
                  <a:srgbClr val="002060"/>
                </a:solidFill>
              </a:rPr>
              <a:t> </a:t>
            </a:r>
            <a:r>
              <a:rPr lang="en-US" dirty="0" err="1">
                <a:solidFill>
                  <a:srgbClr val="002060"/>
                </a:solidFill>
              </a:rPr>
              <a:t>trường</a:t>
            </a:r>
            <a:r>
              <a:rPr lang="en-US" dirty="0">
                <a:solidFill>
                  <a:srgbClr val="002060"/>
                </a:solidFill>
              </a:rPr>
              <a:t> </a:t>
            </a:r>
            <a:r>
              <a:rPr lang="en-US" dirty="0" err="1">
                <a:solidFill>
                  <a:srgbClr val="002060"/>
                </a:solidFill>
              </a:rPr>
              <a:t>lớp</a:t>
            </a:r>
            <a:r>
              <a:rPr lang="en-US" dirty="0">
                <a:solidFill>
                  <a:srgbClr val="002060"/>
                </a:solidFill>
              </a:rPr>
              <a:t> </a:t>
            </a:r>
            <a:r>
              <a:rPr lang="en-US" dirty="0" err="1">
                <a:solidFill>
                  <a:srgbClr val="002060"/>
                </a:solidFill>
              </a:rPr>
              <a:t>học</a:t>
            </a:r>
            <a:r>
              <a:rPr lang="en-US" dirty="0">
                <a:solidFill>
                  <a:srgbClr val="002060"/>
                </a:solidFill>
              </a:rPr>
              <a:t>  </a:t>
            </a:r>
            <a:r>
              <a:rPr lang="en-US" dirty="0" err="1">
                <a:solidFill>
                  <a:srgbClr val="002060"/>
                </a:solidFill>
              </a:rPr>
              <a:t>hỗ</a:t>
            </a:r>
            <a:r>
              <a:rPr lang="en-US" dirty="0">
                <a:solidFill>
                  <a:srgbClr val="002060"/>
                </a:solidFill>
              </a:rPr>
              <a:t> </a:t>
            </a:r>
            <a:r>
              <a:rPr lang="en-US" dirty="0" err="1">
                <a:solidFill>
                  <a:srgbClr val="002060"/>
                </a:solidFill>
              </a:rPr>
              <a:t>trợ</a:t>
            </a:r>
            <a:r>
              <a:rPr lang="en-US" dirty="0">
                <a:solidFill>
                  <a:srgbClr val="002060"/>
                </a:solidFill>
              </a:rPr>
              <a:t> </a:t>
            </a:r>
            <a:r>
              <a:rPr lang="en-US" dirty="0" err="1">
                <a:solidFill>
                  <a:srgbClr val="002060"/>
                </a:solidFill>
              </a:rPr>
              <a:t>đắc</a:t>
            </a:r>
            <a:r>
              <a:rPr lang="en-US" dirty="0">
                <a:solidFill>
                  <a:srgbClr val="002060"/>
                </a:solidFill>
              </a:rPr>
              <a:t> </a:t>
            </a:r>
            <a:r>
              <a:rPr lang="en-US" dirty="0" err="1">
                <a:solidFill>
                  <a:srgbClr val="002060"/>
                </a:solidFill>
              </a:rPr>
              <a:t>lực</a:t>
            </a:r>
            <a:r>
              <a:rPr lang="en-US" dirty="0">
                <a:solidFill>
                  <a:srgbClr val="002060"/>
                </a:solidFill>
              </a:rPr>
              <a:t> </a:t>
            </a:r>
            <a:r>
              <a:rPr lang="en-US" dirty="0" err="1">
                <a:solidFill>
                  <a:srgbClr val="002060"/>
                </a:solidFill>
              </a:rPr>
              <a:t>cho</a:t>
            </a:r>
            <a:r>
              <a:rPr lang="en-US" dirty="0">
                <a:solidFill>
                  <a:srgbClr val="002060"/>
                </a:solidFill>
              </a:rPr>
              <a:t> </a:t>
            </a:r>
            <a:r>
              <a:rPr lang="en-US" dirty="0" err="1">
                <a:solidFill>
                  <a:srgbClr val="002060"/>
                </a:solidFill>
              </a:rPr>
              <a:t>công</a:t>
            </a:r>
            <a:r>
              <a:rPr lang="en-US" dirty="0">
                <a:solidFill>
                  <a:srgbClr val="002060"/>
                </a:solidFill>
              </a:rPr>
              <a:t> </a:t>
            </a:r>
            <a:r>
              <a:rPr lang="en-US" dirty="0" err="1">
                <a:solidFill>
                  <a:srgbClr val="002060"/>
                </a:solidFill>
              </a:rPr>
              <a:t>tác</a:t>
            </a:r>
            <a:r>
              <a:rPr lang="en-US" dirty="0">
                <a:solidFill>
                  <a:srgbClr val="002060"/>
                </a:solidFill>
              </a:rPr>
              <a:t> </a:t>
            </a:r>
            <a:r>
              <a:rPr lang="en-US" dirty="0" err="1">
                <a:solidFill>
                  <a:srgbClr val="002060"/>
                </a:solidFill>
              </a:rPr>
              <a:t>này</a:t>
            </a:r>
            <a:r>
              <a:rPr lang="en-US" dirty="0">
                <a:solidFill>
                  <a:srgbClr val="002060"/>
                </a:solidFill>
              </a:rPr>
              <a:t>.</a:t>
            </a:r>
          </a:p>
          <a:p>
            <a:pPr algn="just"/>
            <a:r>
              <a:rPr lang="en-US" dirty="0" err="1">
                <a:solidFill>
                  <a:srgbClr val="002060"/>
                </a:solidFill>
              </a:rPr>
              <a:t>Đổi</a:t>
            </a:r>
            <a:r>
              <a:rPr lang="en-US" dirty="0">
                <a:solidFill>
                  <a:srgbClr val="002060"/>
                </a:solidFill>
              </a:rPr>
              <a:t> </a:t>
            </a:r>
            <a:r>
              <a:rPr lang="en-US" dirty="0" err="1">
                <a:solidFill>
                  <a:srgbClr val="002060"/>
                </a:solidFill>
              </a:rPr>
              <a:t>mới</a:t>
            </a:r>
            <a:r>
              <a:rPr lang="en-US" dirty="0">
                <a:solidFill>
                  <a:srgbClr val="002060"/>
                </a:solidFill>
              </a:rPr>
              <a:t> </a:t>
            </a:r>
            <a:r>
              <a:rPr lang="en-US" dirty="0" err="1">
                <a:solidFill>
                  <a:srgbClr val="002060"/>
                </a:solidFill>
              </a:rPr>
              <a:t>không</a:t>
            </a:r>
            <a:r>
              <a:rPr lang="en-US" dirty="0">
                <a:solidFill>
                  <a:srgbClr val="002060"/>
                </a:solidFill>
              </a:rPr>
              <a:t> </a:t>
            </a:r>
            <a:r>
              <a:rPr lang="en-US" dirty="0" err="1">
                <a:solidFill>
                  <a:srgbClr val="002060"/>
                </a:solidFill>
              </a:rPr>
              <a:t>gian</a:t>
            </a:r>
            <a:r>
              <a:rPr lang="en-US" dirty="0">
                <a:solidFill>
                  <a:srgbClr val="002060"/>
                </a:solidFill>
              </a:rPr>
              <a:t> </a:t>
            </a:r>
            <a:r>
              <a:rPr lang="en-US" dirty="0" err="1">
                <a:solidFill>
                  <a:srgbClr val="002060"/>
                </a:solidFill>
              </a:rPr>
              <a:t>lớp</a:t>
            </a:r>
            <a:r>
              <a:rPr lang="en-US" dirty="0">
                <a:solidFill>
                  <a:srgbClr val="002060"/>
                </a:solidFill>
              </a:rPr>
              <a:t> </a:t>
            </a:r>
            <a:r>
              <a:rPr lang="en-US" dirty="0" err="1">
                <a:solidFill>
                  <a:srgbClr val="002060"/>
                </a:solidFill>
              </a:rPr>
              <a:t>học</a:t>
            </a:r>
            <a:r>
              <a:rPr lang="en-US" dirty="0">
                <a:solidFill>
                  <a:srgbClr val="002060"/>
                </a:solidFill>
              </a:rPr>
              <a:t>, </a:t>
            </a:r>
            <a:r>
              <a:rPr lang="en-US" dirty="0" err="1">
                <a:solidFill>
                  <a:srgbClr val="002060"/>
                </a:solidFill>
              </a:rPr>
              <a:t>phù</a:t>
            </a:r>
            <a:r>
              <a:rPr lang="en-US" dirty="0">
                <a:solidFill>
                  <a:srgbClr val="002060"/>
                </a:solidFill>
              </a:rPr>
              <a:t> </a:t>
            </a:r>
            <a:r>
              <a:rPr lang="en-US" dirty="0" err="1">
                <a:solidFill>
                  <a:srgbClr val="002060"/>
                </a:solidFill>
              </a:rPr>
              <a:t>hợp</a:t>
            </a:r>
            <a:r>
              <a:rPr lang="en-US" dirty="0">
                <a:solidFill>
                  <a:srgbClr val="002060"/>
                </a:solidFill>
              </a:rPr>
              <a:t> </a:t>
            </a:r>
            <a:r>
              <a:rPr lang="en-US" dirty="0" err="1">
                <a:solidFill>
                  <a:srgbClr val="002060"/>
                </a:solidFill>
              </a:rPr>
              <a:t>với</a:t>
            </a:r>
            <a:r>
              <a:rPr lang="en-US" dirty="0">
                <a:solidFill>
                  <a:srgbClr val="002060"/>
                </a:solidFill>
              </a:rPr>
              <a:t> </a:t>
            </a:r>
            <a:r>
              <a:rPr lang="en-US" dirty="0" err="1">
                <a:solidFill>
                  <a:srgbClr val="002060"/>
                </a:solidFill>
              </a:rPr>
              <a:t>tổ</a:t>
            </a:r>
            <a:r>
              <a:rPr lang="en-US" dirty="0">
                <a:solidFill>
                  <a:srgbClr val="002060"/>
                </a:solidFill>
              </a:rPr>
              <a:t> </a:t>
            </a:r>
            <a:r>
              <a:rPr lang="en-US" dirty="0" err="1">
                <a:solidFill>
                  <a:srgbClr val="002060"/>
                </a:solidFill>
              </a:rPr>
              <a:t>chức</a:t>
            </a:r>
            <a:r>
              <a:rPr lang="en-US" dirty="0">
                <a:solidFill>
                  <a:srgbClr val="002060"/>
                </a:solidFill>
              </a:rPr>
              <a:t> </a:t>
            </a:r>
            <a:r>
              <a:rPr lang="en-US" dirty="0" err="1">
                <a:solidFill>
                  <a:srgbClr val="002060"/>
                </a:solidFill>
              </a:rPr>
              <a:t>hoạt</a:t>
            </a:r>
            <a:r>
              <a:rPr lang="en-US" dirty="0">
                <a:solidFill>
                  <a:srgbClr val="002060"/>
                </a:solidFill>
              </a:rPr>
              <a:t> </a:t>
            </a:r>
            <a:r>
              <a:rPr lang="en-US" dirty="0" err="1">
                <a:solidFill>
                  <a:srgbClr val="002060"/>
                </a:solidFill>
              </a:rPr>
              <a:t>động</a:t>
            </a:r>
            <a:r>
              <a:rPr lang="en-US" dirty="0">
                <a:solidFill>
                  <a:srgbClr val="002060"/>
                </a:solidFill>
              </a:rPr>
              <a:t> </a:t>
            </a:r>
            <a:r>
              <a:rPr lang="en-US" dirty="0" err="1">
                <a:solidFill>
                  <a:srgbClr val="002060"/>
                </a:solidFill>
              </a:rPr>
              <a:t>nhóm</a:t>
            </a:r>
            <a:r>
              <a:rPr lang="en-US" dirty="0">
                <a:solidFill>
                  <a:srgbClr val="002060"/>
                </a:solidFill>
              </a:rPr>
              <a:t> </a:t>
            </a:r>
            <a:r>
              <a:rPr lang="en-US" dirty="0" err="1">
                <a:solidFill>
                  <a:srgbClr val="002060"/>
                </a:solidFill>
              </a:rPr>
              <a:t>cho</a:t>
            </a:r>
            <a:r>
              <a:rPr lang="en-US" dirty="0">
                <a:solidFill>
                  <a:srgbClr val="002060"/>
                </a:solidFill>
              </a:rPr>
              <a:t> </a:t>
            </a:r>
            <a:r>
              <a:rPr lang="en-US" dirty="0" err="1">
                <a:solidFill>
                  <a:srgbClr val="002060"/>
                </a:solidFill>
              </a:rPr>
              <a:t>học</a:t>
            </a:r>
            <a:r>
              <a:rPr lang="en-US" dirty="0">
                <a:solidFill>
                  <a:srgbClr val="002060"/>
                </a:solidFill>
              </a:rPr>
              <a:t> </a:t>
            </a:r>
            <a:r>
              <a:rPr lang="en-US" dirty="0" err="1">
                <a:solidFill>
                  <a:srgbClr val="002060"/>
                </a:solidFill>
              </a:rPr>
              <a:t>sinh</a:t>
            </a:r>
            <a:r>
              <a:rPr lang="en-US" dirty="0">
                <a:solidFill>
                  <a:srgbClr val="002060"/>
                </a:solidFill>
              </a:rPr>
              <a:t>, </a:t>
            </a:r>
            <a:r>
              <a:rPr lang="en-US" dirty="0" err="1">
                <a:solidFill>
                  <a:srgbClr val="002060"/>
                </a:solidFill>
              </a:rPr>
              <a:t>tập</a:t>
            </a:r>
            <a:r>
              <a:rPr lang="en-US" dirty="0">
                <a:solidFill>
                  <a:srgbClr val="002060"/>
                </a:solidFill>
              </a:rPr>
              <a:t> </a:t>
            </a:r>
            <a:r>
              <a:rPr lang="en-US" dirty="0" err="1">
                <a:solidFill>
                  <a:srgbClr val="002060"/>
                </a:solidFill>
              </a:rPr>
              <a:t>cho</a:t>
            </a:r>
            <a:r>
              <a:rPr lang="en-US" dirty="0">
                <a:solidFill>
                  <a:srgbClr val="002060"/>
                </a:solidFill>
              </a:rPr>
              <a:t> </a:t>
            </a:r>
            <a:r>
              <a:rPr lang="en-US" dirty="0" err="1">
                <a:solidFill>
                  <a:srgbClr val="002060"/>
                </a:solidFill>
              </a:rPr>
              <a:t>các</a:t>
            </a:r>
            <a:r>
              <a:rPr lang="en-US" dirty="0">
                <a:solidFill>
                  <a:srgbClr val="002060"/>
                </a:solidFill>
              </a:rPr>
              <a:t> </a:t>
            </a:r>
            <a:r>
              <a:rPr lang="en-US" dirty="0" err="1">
                <a:solidFill>
                  <a:srgbClr val="002060"/>
                </a:solidFill>
              </a:rPr>
              <a:t>em</a:t>
            </a:r>
            <a:r>
              <a:rPr lang="en-US" dirty="0">
                <a:solidFill>
                  <a:srgbClr val="002060"/>
                </a:solidFill>
              </a:rPr>
              <a:t> </a:t>
            </a:r>
            <a:r>
              <a:rPr lang="en-US" dirty="0" err="1">
                <a:solidFill>
                  <a:srgbClr val="002060"/>
                </a:solidFill>
              </a:rPr>
              <a:t>mạnh</a:t>
            </a:r>
            <a:r>
              <a:rPr lang="en-US" dirty="0">
                <a:solidFill>
                  <a:srgbClr val="002060"/>
                </a:solidFill>
              </a:rPr>
              <a:t> </a:t>
            </a:r>
            <a:r>
              <a:rPr lang="en-US" dirty="0" err="1">
                <a:solidFill>
                  <a:srgbClr val="002060"/>
                </a:solidFill>
              </a:rPr>
              <a:t>dạn</a:t>
            </a:r>
            <a:r>
              <a:rPr lang="en-US" dirty="0">
                <a:solidFill>
                  <a:srgbClr val="002060"/>
                </a:solidFill>
              </a:rPr>
              <a:t> </a:t>
            </a:r>
            <a:r>
              <a:rPr lang="en-US" dirty="0" err="1">
                <a:solidFill>
                  <a:srgbClr val="002060"/>
                </a:solidFill>
              </a:rPr>
              <a:t>nêu</a:t>
            </a:r>
            <a:r>
              <a:rPr lang="en-US" dirty="0">
                <a:solidFill>
                  <a:srgbClr val="002060"/>
                </a:solidFill>
              </a:rPr>
              <a:t> ý </a:t>
            </a:r>
            <a:r>
              <a:rPr lang="en-US" dirty="0" err="1">
                <a:solidFill>
                  <a:srgbClr val="002060"/>
                </a:solidFill>
              </a:rPr>
              <a:t>kiến</a:t>
            </a:r>
            <a:r>
              <a:rPr lang="en-US" dirty="0">
                <a:solidFill>
                  <a:srgbClr val="002060"/>
                </a:solidFill>
              </a:rPr>
              <a:t> </a:t>
            </a:r>
            <a:r>
              <a:rPr lang="en-US" dirty="0" err="1">
                <a:solidFill>
                  <a:srgbClr val="002060"/>
                </a:solidFill>
              </a:rPr>
              <a:t>phản</a:t>
            </a:r>
            <a:r>
              <a:rPr lang="en-US" dirty="0">
                <a:solidFill>
                  <a:srgbClr val="002060"/>
                </a:solidFill>
              </a:rPr>
              <a:t> </a:t>
            </a:r>
            <a:r>
              <a:rPr lang="en-US" dirty="0" err="1">
                <a:solidFill>
                  <a:srgbClr val="002060"/>
                </a:solidFill>
              </a:rPr>
              <a:t>hồi</a:t>
            </a:r>
            <a:r>
              <a:rPr lang="en-US" dirty="0">
                <a:solidFill>
                  <a:srgbClr val="002060"/>
                </a:solidFill>
              </a:rPr>
              <a:t> </a:t>
            </a:r>
            <a:r>
              <a:rPr lang="en-US" dirty="0" err="1">
                <a:solidFill>
                  <a:srgbClr val="002060"/>
                </a:solidFill>
              </a:rPr>
              <a:t>của</a:t>
            </a:r>
            <a:r>
              <a:rPr lang="en-US" dirty="0">
                <a:solidFill>
                  <a:srgbClr val="002060"/>
                </a:solidFill>
              </a:rPr>
              <a:t> </a:t>
            </a:r>
            <a:r>
              <a:rPr lang="en-US" dirty="0" err="1">
                <a:solidFill>
                  <a:srgbClr val="002060"/>
                </a:solidFill>
              </a:rPr>
              <a:t>mình</a:t>
            </a:r>
            <a:r>
              <a:rPr lang="en-US" dirty="0">
                <a:solidFill>
                  <a:srgbClr val="002060"/>
                </a:solidFill>
              </a:rPr>
              <a:t> </a:t>
            </a:r>
            <a:r>
              <a:rPr lang="en-US" dirty="0" err="1">
                <a:solidFill>
                  <a:srgbClr val="002060"/>
                </a:solidFill>
              </a:rPr>
              <a:t>trước</a:t>
            </a:r>
            <a:r>
              <a:rPr lang="en-US" dirty="0">
                <a:solidFill>
                  <a:srgbClr val="002060"/>
                </a:solidFill>
              </a:rPr>
              <a:t> </a:t>
            </a:r>
            <a:r>
              <a:rPr lang="en-US" dirty="0" err="1">
                <a:solidFill>
                  <a:srgbClr val="002060"/>
                </a:solidFill>
              </a:rPr>
              <a:t>một</a:t>
            </a:r>
            <a:r>
              <a:rPr lang="en-US" dirty="0">
                <a:solidFill>
                  <a:srgbClr val="002060"/>
                </a:solidFill>
              </a:rPr>
              <a:t> </a:t>
            </a:r>
            <a:r>
              <a:rPr lang="en-US" dirty="0" err="1">
                <a:solidFill>
                  <a:srgbClr val="002060"/>
                </a:solidFill>
              </a:rPr>
              <a:t>vấn</a:t>
            </a:r>
            <a:r>
              <a:rPr lang="en-US" dirty="0">
                <a:solidFill>
                  <a:srgbClr val="002060"/>
                </a:solidFill>
              </a:rPr>
              <a:t> </a:t>
            </a:r>
            <a:r>
              <a:rPr lang="en-US" dirty="0" err="1">
                <a:solidFill>
                  <a:srgbClr val="002060"/>
                </a:solidFill>
              </a:rPr>
              <a:t>đề</a:t>
            </a:r>
            <a:r>
              <a:rPr lang="en-US" dirty="0">
                <a:solidFill>
                  <a:srgbClr val="002060"/>
                </a:solidFill>
              </a:rPr>
              <a:t> </a:t>
            </a:r>
            <a:r>
              <a:rPr lang="en-US" dirty="0" err="1">
                <a:solidFill>
                  <a:srgbClr val="002060"/>
                </a:solidFill>
              </a:rPr>
              <a:t>kiến</a:t>
            </a:r>
            <a:r>
              <a:rPr lang="en-US" dirty="0">
                <a:solidFill>
                  <a:srgbClr val="002060"/>
                </a:solidFill>
              </a:rPr>
              <a:t> </a:t>
            </a:r>
            <a:r>
              <a:rPr lang="en-US" dirty="0" err="1">
                <a:solidFill>
                  <a:srgbClr val="002060"/>
                </a:solidFill>
              </a:rPr>
              <a:t>thức</a:t>
            </a:r>
            <a:r>
              <a:rPr lang="en-US" dirty="0">
                <a:solidFill>
                  <a:srgbClr val="002060"/>
                </a:solidFill>
              </a:rPr>
              <a:t> </a:t>
            </a:r>
            <a:r>
              <a:rPr lang="en-US" dirty="0" err="1">
                <a:solidFill>
                  <a:srgbClr val="002060"/>
                </a:solidFill>
              </a:rPr>
              <a:t>cần</a:t>
            </a:r>
            <a:r>
              <a:rPr lang="en-US" dirty="0">
                <a:solidFill>
                  <a:srgbClr val="002060"/>
                </a:solidFill>
              </a:rPr>
              <a:t> </a:t>
            </a:r>
            <a:r>
              <a:rPr lang="en-US" dirty="0" err="1">
                <a:solidFill>
                  <a:srgbClr val="002060"/>
                </a:solidFill>
              </a:rPr>
              <a:t>trao</a:t>
            </a:r>
            <a:r>
              <a:rPr lang="en-US" dirty="0">
                <a:solidFill>
                  <a:srgbClr val="002060"/>
                </a:solidFill>
              </a:rPr>
              <a:t> </a:t>
            </a:r>
            <a:r>
              <a:rPr lang="en-US" dirty="0" err="1">
                <a:solidFill>
                  <a:srgbClr val="002060"/>
                </a:solidFill>
              </a:rPr>
              <a:t>đổi</a:t>
            </a:r>
            <a:r>
              <a:rPr lang="en-US" dirty="0">
                <a:solidFill>
                  <a:srgbClr val="002060"/>
                </a:solidFill>
              </a:rPr>
              <a:t> </a:t>
            </a:r>
            <a:r>
              <a:rPr lang="en-US" dirty="0" err="1">
                <a:solidFill>
                  <a:srgbClr val="002060"/>
                </a:solidFill>
              </a:rPr>
              <a:t>hoặc</a:t>
            </a:r>
            <a:r>
              <a:rPr lang="en-US" dirty="0">
                <a:solidFill>
                  <a:srgbClr val="002060"/>
                </a:solidFill>
              </a:rPr>
              <a:t> </a:t>
            </a:r>
            <a:r>
              <a:rPr lang="en-US" dirty="0" err="1">
                <a:solidFill>
                  <a:srgbClr val="002060"/>
                </a:solidFill>
              </a:rPr>
              <a:t>giúp</a:t>
            </a:r>
            <a:r>
              <a:rPr lang="en-US" dirty="0">
                <a:solidFill>
                  <a:srgbClr val="002060"/>
                </a:solidFill>
              </a:rPr>
              <a:t> </a:t>
            </a:r>
            <a:r>
              <a:rPr lang="en-US" dirty="0" err="1">
                <a:solidFill>
                  <a:srgbClr val="002060"/>
                </a:solidFill>
              </a:rPr>
              <a:t>các</a:t>
            </a:r>
            <a:r>
              <a:rPr lang="en-US" dirty="0">
                <a:solidFill>
                  <a:srgbClr val="002060"/>
                </a:solidFill>
              </a:rPr>
              <a:t> </a:t>
            </a:r>
            <a:r>
              <a:rPr lang="en-US" dirty="0" err="1">
                <a:solidFill>
                  <a:srgbClr val="002060"/>
                </a:solidFill>
              </a:rPr>
              <a:t>em</a:t>
            </a:r>
            <a:r>
              <a:rPr lang="en-US" dirty="0">
                <a:solidFill>
                  <a:srgbClr val="002060"/>
                </a:solidFill>
              </a:rPr>
              <a:t> </a:t>
            </a:r>
            <a:r>
              <a:rPr lang="en-US" dirty="0" err="1">
                <a:solidFill>
                  <a:srgbClr val="002060"/>
                </a:solidFill>
              </a:rPr>
              <a:t>tự</a:t>
            </a:r>
            <a:r>
              <a:rPr lang="en-US" dirty="0">
                <a:solidFill>
                  <a:srgbClr val="002060"/>
                </a:solidFill>
              </a:rPr>
              <a:t> </a:t>
            </a:r>
            <a:r>
              <a:rPr lang="en-US" dirty="0" err="1">
                <a:solidFill>
                  <a:srgbClr val="002060"/>
                </a:solidFill>
              </a:rPr>
              <a:t>điều</a:t>
            </a:r>
            <a:r>
              <a:rPr lang="en-US" dirty="0">
                <a:solidFill>
                  <a:srgbClr val="002060"/>
                </a:solidFill>
              </a:rPr>
              <a:t> </a:t>
            </a:r>
            <a:r>
              <a:rPr lang="en-US" dirty="0" err="1">
                <a:solidFill>
                  <a:srgbClr val="002060"/>
                </a:solidFill>
              </a:rPr>
              <a:t>hành</a:t>
            </a:r>
            <a:r>
              <a:rPr lang="en-US" dirty="0">
                <a:solidFill>
                  <a:srgbClr val="002060"/>
                </a:solidFill>
              </a:rPr>
              <a:t> </a:t>
            </a:r>
            <a:r>
              <a:rPr lang="en-US" dirty="0" err="1">
                <a:solidFill>
                  <a:srgbClr val="002060"/>
                </a:solidFill>
              </a:rPr>
              <a:t>nhóm</a:t>
            </a:r>
            <a:r>
              <a:rPr lang="en-US" dirty="0">
                <a:solidFill>
                  <a:srgbClr val="002060"/>
                </a:solidFill>
              </a:rPr>
              <a:t>, </a:t>
            </a:r>
            <a:r>
              <a:rPr lang="en-US" dirty="0" err="1">
                <a:solidFill>
                  <a:srgbClr val="002060"/>
                </a:solidFill>
              </a:rPr>
              <a:t>lớp</a:t>
            </a:r>
            <a:r>
              <a:rPr lang="en-US" dirty="0">
                <a:solidFill>
                  <a:srgbClr val="002060"/>
                </a:solidFill>
              </a:rPr>
              <a:t> </a:t>
            </a:r>
            <a:r>
              <a:rPr lang="en-US" dirty="0" err="1">
                <a:solidFill>
                  <a:srgbClr val="002060"/>
                </a:solidFill>
              </a:rPr>
              <a:t>khi</a:t>
            </a:r>
            <a:r>
              <a:rPr lang="en-US" dirty="0">
                <a:solidFill>
                  <a:srgbClr val="002060"/>
                </a:solidFill>
              </a:rPr>
              <a:t> </a:t>
            </a:r>
            <a:r>
              <a:rPr lang="en-US" dirty="0" err="1">
                <a:solidFill>
                  <a:srgbClr val="002060"/>
                </a:solidFill>
              </a:rPr>
              <a:t>thảo</a:t>
            </a:r>
            <a:r>
              <a:rPr lang="en-US" dirty="0">
                <a:solidFill>
                  <a:srgbClr val="002060"/>
                </a:solidFill>
              </a:rPr>
              <a:t> </a:t>
            </a:r>
            <a:r>
              <a:rPr lang="en-US" dirty="0" err="1">
                <a:solidFill>
                  <a:srgbClr val="002060"/>
                </a:solidFill>
              </a:rPr>
              <a:t>luận</a:t>
            </a:r>
            <a:r>
              <a:rPr lang="en-US" dirty="0">
                <a:solidFill>
                  <a:srgbClr val="002060"/>
                </a:solidFill>
              </a:rPr>
              <a:t> </a:t>
            </a:r>
            <a:r>
              <a:rPr lang="en-US" dirty="0" err="1">
                <a:solidFill>
                  <a:srgbClr val="002060"/>
                </a:solidFill>
              </a:rPr>
              <a:t>câu</a:t>
            </a:r>
            <a:r>
              <a:rPr lang="en-US" dirty="0">
                <a:solidFill>
                  <a:srgbClr val="002060"/>
                </a:solidFill>
              </a:rPr>
              <a:t> </a:t>
            </a:r>
            <a:r>
              <a:rPr lang="en-US" dirty="0" err="1">
                <a:solidFill>
                  <a:srgbClr val="002060"/>
                </a:solidFill>
              </a:rPr>
              <a:t>hỏi</a:t>
            </a:r>
            <a:r>
              <a:rPr lang="en-US" dirty="0">
                <a:solidFill>
                  <a:srgbClr val="002060"/>
                </a:solidFill>
              </a:rPr>
              <a:t> </a:t>
            </a:r>
            <a:r>
              <a:rPr lang="en-US" dirty="0" err="1">
                <a:solidFill>
                  <a:srgbClr val="002060"/>
                </a:solidFill>
              </a:rPr>
              <a:t>và</a:t>
            </a:r>
            <a:r>
              <a:rPr lang="en-US" dirty="0">
                <a:solidFill>
                  <a:srgbClr val="002060"/>
                </a:solidFill>
              </a:rPr>
              <a:t> </a:t>
            </a:r>
            <a:r>
              <a:rPr lang="en-US" dirty="0" err="1">
                <a:solidFill>
                  <a:srgbClr val="002060"/>
                </a:solidFill>
              </a:rPr>
              <a:t>khi</a:t>
            </a:r>
            <a:r>
              <a:rPr lang="en-US" dirty="0">
                <a:solidFill>
                  <a:srgbClr val="002060"/>
                </a:solidFill>
              </a:rPr>
              <a:t> </a:t>
            </a:r>
            <a:r>
              <a:rPr lang="en-US" dirty="0" err="1">
                <a:solidFill>
                  <a:srgbClr val="002060"/>
                </a:solidFill>
              </a:rPr>
              <a:t>trình</a:t>
            </a:r>
            <a:r>
              <a:rPr lang="en-US" dirty="0">
                <a:solidFill>
                  <a:srgbClr val="002060"/>
                </a:solidFill>
              </a:rPr>
              <a:t> </a:t>
            </a:r>
            <a:r>
              <a:rPr lang="en-US" dirty="0" err="1">
                <a:solidFill>
                  <a:srgbClr val="002060"/>
                </a:solidFill>
              </a:rPr>
              <a:t>bày</a:t>
            </a:r>
            <a:r>
              <a:rPr lang="en-US" dirty="0">
                <a:solidFill>
                  <a:srgbClr val="002060"/>
                </a:solidFill>
              </a:rPr>
              <a:t> </a:t>
            </a:r>
            <a:r>
              <a:rPr lang="en-US" dirty="0" err="1">
                <a:solidFill>
                  <a:srgbClr val="002060"/>
                </a:solidFill>
              </a:rPr>
              <a:t>kết</a:t>
            </a:r>
            <a:r>
              <a:rPr lang="en-US" dirty="0">
                <a:solidFill>
                  <a:srgbClr val="002060"/>
                </a:solidFill>
              </a:rPr>
              <a:t> </a:t>
            </a:r>
            <a:r>
              <a:rPr lang="en-US" dirty="0" err="1">
                <a:solidFill>
                  <a:srgbClr val="002060"/>
                </a:solidFill>
              </a:rPr>
              <a:t>quả</a:t>
            </a:r>
            <a:r>
              <a:rPr lang="en-US" dirty="0">
                <a:solidFill>
                  <a:srgbClr val="002060"/>
                </a:solidFill>
              </a:rPr>
              <a:t> </a:t>
            </a:r>
            <a:r>
              <a:rPr lang="en-US" dirty="0" err="1">
                <a:solidFill>
                  <a:srgbClr val="002060"/>
                </a:solidFill>
              </a:rPr>
              <a:t>thảo</a:t>
            </a:r>
            <a:r>
              <a:rPr lang="en-US" dirty="0">
                <a:solidFill>
                  <a:srgbClr val="002060"/>
                </a:solidFill>
              </a:rPr>
              <a:t> </a:t>
            </a:r>
            <a:r>
              <a:rPr lang="en-US" dirty="0" err="1">
                <a:solidFill>
                  <a:srgbClr val="002060"/>
                </a:solidFill>
              </a:rPr>
              <a:t>luận</a:t>
            </a:r>
            <a:r>
              <a:rPr lang="en-US" dirty="0">
                <a:solidFill>
                  <a:srgbClr val="002060"/>
                </a:solidFill>
              </a:rPr>
              <a:t>.</a:t>
            </a:r>
          </a:p>
        </p:txBody>
      </p:sp>
    </p:spTree>
    <p:extLst>
      <p:ext uri="{BB962C8B-B14F-4D97-AF65-F5344CB8AC3E}">
        <p14:creationId xmlns:p14="http://schemas.microsoft.com/office/powerpoint/2010/main" val="33143207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solidFill>
                  <a:srgbClr val="FF0000"/>
                </a:solidFill>
              </a:rPr>
              <a:t>Đổi</a:t>
            </a:r>
            <a:r>
              <a:rPr lang="en-US" b="1" dirty="0">
                <a:solidFill>
                  <a:srgbClr val="FF0000"/>
                </a:solidFill>
              </a:rPr>
              <a:t> </a:t>
            </a:r>
            <a:r>
              <a:rPr lang="en-US" b="1" dirty="0" err="1">
                <a:solidFill>
                  <a:srgbClr val="FF0000"/>
                </a:solidFill>
              </a:rPr>
              <a:t>mới</a:t>
            </a:r>
            <a:r>
              <a:rPr lang="en-US" b="1" dirty="0">
                <a:solidFill>
                  <a:srgbClr val="FF0000"/>
                </a:solidFill>
              </a:rPr>
              <a:t> </a:t>
            </a:r>
            <a:r>
              <a:rPr lang="en-US" b="1" dirty="0" err="1">
                <a:solidFill>
                  <a:srgbClr val="FF0000"/>
                </a:solidFill>
              </a:rPr>
              <a:t>phương</a:t>
            </a:r>
            <a:r>
              <a:rPr lang="en-US" b="1" dirty="0">
                <a:solidFill>
                  <a:srgbClr val="FF0000"/>
                </a:solidFill>
              </a:rPr>
              <a:t> </a:t>
            </a:r>
            <a:r>
              <a:rPr lang="en-US" b="1" dirty="0" err="1">
                <a:solidFill>
                  <a:srgbClr val="FF0000"/>
                </a:solidFill>
              </a:rPr>
              <a:t>pháp</a:t>
            </a:r>
            <a:r>
              <a:rPr lang="en-US" b="1" dirty="0">
                <a:solidFill>
                  <a:srgbClr val="FF0000"/>
                </a:solidFill>
              </a:rPr>
              <a:t> </a:t>
            </a:r>
            <a:r>
              <a:rPr lang="en-US" b="1" dirty="0" err="1">
                <a:solidFill>
                  <a:srgbClr val="FF0000"/>
                </a:solidFill>
              </a:rPr>
              <a:t>dạy</a:t>
            </a:r>
            <a:r>
              <a:rPr lang="en-US" b="1" dirty="0">
                <a:solidFill>
                  <a:srgbClr val="FF0000"/>
                </a:solidFill>
              </a:rPr>
              <a:t> </a:t>
            </a:r>
            <a:r>
              <a:rPr lang="en-US" b="1" dirty="0" err="1">
                <a:solidFill>
                  <a:srgbClr val="FF0000"/>
                </a:solidFill>
              </a:rPr>
              <a:t>học</a:t>
            </a:r>
            <a:r>
              <a:rPr lang="en-US" b="1" dirty="0">
                <a:solidFill>
                  <a:srgbClr val="FF0000"/>
                </a:solidFill>
              </a:rPr>
              <a:t> (</a:t>
            </a:r>
            <a:r>
              <a:rPr lang="en-US" b="1" dirty="0" err="1">
                <a:solidFill>
                  <a:srgbClr val="FF0000"/>
                </a:solidFill>
              </a:rPr>
              <a:t>tt</a:t>
            </a:r>
            <a:r>
              <a:rPr lang="en-US" b="1" dirty="0">
                <a:solidFill>
                  <a:srgbClr val="FF0000"/>
                </a:solidFill>
              </a:rPr>
              <a:t>)</a:t>
            </a:r>
            <a:endParaRPr lang="en-US" dirty="0"/>
          </a:p>
        </p:txBody>
      </p:sp>
      <p:sp>
        <p:nvSpPr>
          <p:cNvPr id="3" name="Content Placeholder 2"/>
          <p:cNvSpPr>
            <a:spLocks noGrp="1"/>
          </p:cNvSpPr>
          <p:nvPr>
            <p:ph idx="1"/>
          </p:nvPr>
        </p:nvSpPr>
        <p:spPr/>
        <p:txBody>
          <a:bodyPr>
            <a:normAutofit/>
          </a:bodyPr>
          <a:lstStyle/>
          <a:p>
            <a:pPr lvl="0" algn="just"/>
            <a:r>
              <a:rPr lang="vi-VN" sz="3200" dirty="0">
                <a:solidFill>
                  <a:srgbClr val="002060"/>
                </a:solidFill>
              </a:rPr>
              <a:t>Đổi mới phương pháp dạy học và tổ chức các hoạt động giáo dục một cách linh hoạt, đảm bảo tính vừa sức, phù hợp với đối tượng học sinh. Không nên xem  nặng lý thuyết, xem nhẹ thực hành. Cần phát huy và gắn kết với nghiên cứu khoa học và nhu cầu của người học; chú trọng đúng mức việc giáo dục đạo đức, lối sống và kỹ năng sống.</a:t>
            </a:r>
            <a:endParaRPr lang="en-US" sz="3200" dirty="0">
              <a:solidFill>
                <a:srgbClr val="002060"/>
              </a:solidFill>
            </a:endParaRPr>
          </a:p>
        </p:txBody>
      </p:sp>
    </p:spTree>
    <p:extLst>
      <p:ext uri="{BB962C8B-B14F-4D97-AF65-F5344CB8AC3E}">
        <p14:creationId xmlns:p14="http://schemas.microsoft.com/office/powerpoint/2010/main" val="2514632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r>
              <a:rPr lang="en-US" b="1" dirty="0" err="1">
                <a:solidFill>
                  <a:srgbClr val="FF0000"/>
                </a:solidFill>
              </a:rPr>
              <a:t>Đổi</a:t>
            </a:r>
            <a:r>
              <a:rPr lang="en-US" b="1" dirty="0">
                <a:solidFill>
                  <a:srgbClr val="FF0000"/>
                </a:solidFill>
              </a:rPr>
              <a:t> </a:t>
            </a:r>
            <a:r>
              <a:rPr lang="en-US" b="1" dirty="0" err="1">
                <a:solidFill>
                  <a:srgbClr val="FF0000"/>
                </a:solidFill>
              </a:rPr>
              <a:t>mới</a:t>
            </a:r>
            <a:r>
              <a:rPr lang="en-US" b="1" dirty="0">
                <a:solidFill>
                  <a:srgbClr val="FF0000"/>
                </a:solidFill>
              </a:rPr>
              <a:t> </a:t>
            </a:r>
            <a:r>
              <a:rPr lang="en-US" b="1" dirty="0" err="1">
                <a:solidFill>
                  <a:srgbClr val="FF0000"/>
                </a:solidFill>
              </a:rPr>
              <a:t>phương</a:t>
            </a:r>
            <a:r>
              <a:rPr lang="en-US" b="1" dirty="0">
                <a:solidFill>
                  <a:srgbClr val="FF0000"/>
                </a:solidFill>
              </a:rPr>
              <a:t> </a:t>
            </a:r>
            <a:r>
              <a:rPr lang="en-US" b="1" dirty="0" err="1">
                <a:solidFill>
                  <a:srgbClr val="FF0000"/>
                </a:solidFill>
              </a:rPr>
              <a:t>pháp</a:t>
            </a:r>
            <a:r>
              <a:rPr lang="en-US" b="1" dirty="0">
                <a:solidFill>
                  <a:srgbClr val="FF0000"/>
                </a:solidFill>
              </a:rPr>
              <a:t> </a:t>
            </a:r>
            <a:r>
              <a:rPr lang="en-US" b="1" dirty="0" err="1">
                <a:solidFill>
                  <a:srgbClr val="FF0000"/>
                </a:solidFill>
              </a:rPr>
              <a:t>dạy</a:t>
            </a:r>
            <a:r>
              <a:rPr lang="en-US" b="1" dirty="0">
                <a:solidFill>
                  <a:srgbClr val="FF0000"/>
                </a:solidFill>
              </a:rPr>
              <a:t> </a:t>
            </a:r>
            <a:r>
              <a:rPr lang="en-US" b="1" dirty="0" err="1">
                <a:solidFill>
                  <a:srgbClr val="FF0000"/>
                </a:solidFill>
              </a:rPr>
              <a:t>học</a:t>
            </a:r>
            <a:r>
              <a:rPr lang="en-US" b="1" dirty="0">
                <a:solidFill>
                  <a:srgbClr val="FF0000"/>
                </a:solidFill>
              </a:rPr>
              <a:t> (</a:t>
            </a:r>
            <a:r>
              <a:rPr lang="en-US" b="1" dirty="0" err="1">
                <a:solidFill>
                  <a:srgbClr val="FF0000"/>
                </a:solidFill>
              </a:rPr>
              <a:t>tt</a:t>
            </a:r>
            <a:r>
              <a:rPr lang="en-US" b="1" dirty="0">
                <a:solidFill>
                  <a:srgbClr val="FF0000"/>
                </a:solidFill>
              </a:rPr>
              <a:t>)</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pPr algn="just"/>
            <a:r>
              <a:rPr lang="vi-VN" sz="3200" dirty="0">
                <a:solidFill>
                  <a:srgbClr val="002060"/>
                </a:solidFill>
              </a:rPr>
              <a:t>Đổi mới mạnh mẽ phương pháp dạy và học theo hướng hiện đại; phát huy tính tích cực, chủ động, sáng tạo và vận dụng kiến thức, kỹ năng của người học; khắc phục lối truyền thụ áp đặt một chiều, ghi nhớ máy móc. </a:t>
            </a:r>
            <a:endParaRPr lang="en-US" sz="3200" dirty="0">
              <a:solidFill>
                <a:srgbClr val="002060"/>
              </a:solidFill>
            </a:endParaRPr>
          </a:p>
          <a:p>
            <a:pPr lvl="0" algn="just"/>
            <a:r>
              <a:rPr lang="vi-VN" sz="3200" dirty="0">
                <a:solidFill>
                  <a:srgbClr val="002060"/>
                </a:solidFill>
              </a:rPr>
              <a:t>Dạy học theo hướng tích hợp các nội dung giáo dục (bảo vệ môi trường, bảo vệ tài nguyên, môi trường biển, hải đảo, sử dụng năng lượng tiết kiệm, Quyền và bổn phận trẻ em, Phòng chống HIV/AIDS,…) trong các môn học thuộc chương trình tiểu học.</a:t>
            </a:r>
            <a:endParaRPr lang="en-US" sz="3200" dirty="0">
              <a:solidFill>
                <a:srgbClr val="002060"/>
              </a:solidFill>
            </a:endParaRPr>
          </a:p>
          <a:p>
            <a:endParaRPr lang="en-US" dirty="0"/>
          </a:p>
        </p:txBody>
      </p:sp>
    </p:spTree>
    <p:extLst>
      <p:ext uri="{BB962C8B-B14F-4D97-AF65-F5344CB8AC3E}">
        <p14:creationId xmlns:p14="http://schemas.microsoft.com/office/powerpoint/2010/main" val="3315539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b="1" dirty="0" err="1">
                <a:solidFill>
                  <a:srgbClr val="FF0000"/>
                </a:solidFill>
              </a:rPr>
              <a:t>Đổi</a:t>
            </a:r>
            <a:r>
              <a:rPr lang="en-US" b="1" dirty="0">
                <a:solidFill>
                  <a:srgbClr val="FF0000"/>
                </a:solidFill>
              </a:rPr>
              <a:t> </a:t>
            </a:r>
            <a:r>
              <a:rPr lang="en-US" b="1" dirty="0" err="1">
                <a:solidFill>
                  <a:srgbClr val="FF0000"/>
                </a:solidFill>
              </a:rPr>
              <a:t>mới</a:t>
            </a:r>
            <a:r>
              <a:rPr lang="en-US" b="1" dirty="0">
                <a:solidFill>
                  <a:srgbClr val="FF0000"/>
                </a:solidFill>
              </a:rPr>
              <a:t> </a:t>
            </a:r>
            <a:r>
              <a:rPr lang="en-US" b="1" dirty="0" err="1">
                <a:solidFill>
                  <a:srgbClr val="FF0000"/>
                </a:solidFill>
              </a:rPr>
              <a:t>phương</a:t>
            </a:r>
            <a:r>
              <a:rPr lang="en-US" b="1" dirty="0">
                <a:solidFill>
                  <a:srgbClr val="FF0000"/>
                </a:solidFill>
              </a:rPr>
              <a:t> </a:t>
            </a:r>
            <a:r>
              <a:rPr lang="en-US" b="1" dirty="0" err="1">
                <a:solidFill>
                  <a:srgbClr val="FF0000"/>
                </a:solidFill>
              </a:rPr>
              <a:t>pháp</a:t>
            </a:r>
            <a:r>
              <a:rPr lang="en-US" b="1" dirty="0">
                <a:solidFill>
                  <a:srgbClr val="FF0000"/>
                </a:solidFill>
              </a:rPr>
              <a:t> </a:t>
            </a:r>
            <a:r>
              <a:rPr lang="en-US" b="1" dirty="0" err="1">
                <a:solidFill>
                  <a:srgbClr val="FF0000"/>
                </a:solidFill>
              </a:rPr>
              <a:t>dạy</a:t>
            </a:r>
            <a:r>
              <a:rPr lang="en-US" b="1" dirty="0">
                <a:solidFill>
                  <a:srgbClr val="FF0000"/>
                </a:solidFill>
              </a:rPr>
              <a:t> </a:t>
            </a:r>
            <a:r>
              <a:rPr lang="en-US" b="1" dirty="0" err="1">
                <a:solidFill>
                  <a:srgbClr val="FF0000"/>
                </a:solidFill>
              </a:rPr>
              <a:t>học</a:t>
            </a:r>
            <a:r>
              <a:rPr lang="en-US" b="1" dirty="0">
                <a:solidFill>
                  <a:srgbClr val="FF0000"/>
                </a:solidFill>
              </a:rPr>
              <a:t> (</a:t>
            </a:r>
            <a:r>
              <a:rPr lang="en-US" b="1" dirty="0" err="1">
                <a:solidFill>
                  <a:srgbClr val="FF0000"/>
                </a:solidFill>
              </a:rPr>
              <a:t>tt</a:t>
            </a:r>
            <a:r>
              <a:rPr lang="en-US" b="1" dirty="0">
                <a:solidFill>
                  <a:srgbClr val="FF0000"/>
                </a:solidFill>
              </a:rPr>
              <a:t>)</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pPr lvl="0" algn="just"/>
            <a:r>
              <a:rPr lang="vi-VN" sz="2800" dirty="0">
                <a:solidFill>
                  <a:srgbClr val="002060"/>
                </a:solidFill>
              </a:rPr>
              <a:t>Vận dụng các kĩ thuật dạy học tích cực theo dự án Việt Bỉ từ năm học 2008 – 2009</a:t>
            </a:r>
            <a:r>
              <a:rPr lang="en-US" sz="2800" dirty="0">
                <a:solidFill>
                  <a:srgbClr val="002060"/>
                </a:solidFill>
              </a:rPr>
              <a:t>    </a:t>
            </a:r>
            <a:r>
              <a:rPr lang="vi-VN" sz="2800" dirty="0">
                <a:solidFill>
                  <a:srgbClr val="002060"/>
                </a:solidFill>
              </a:rPr>
              <a:t>   ( Kĩ thuật dạy học “Các mảnh ghép”, “Dạy học theo góc”, “Khăn phủ bàn”; kĩ thuật KWL, Dạy học theo dự án).</a:t>
            </a:r>
            <a:endParaRPr lang="en-US" sz="2800" dirty="0">
              <a:solidFill>
                <a:srgbClr val="002060"/>
              </a:solidFill>
            </a:endParaRPr>
          </a:p>
          <a:p>
            <a:pPr lvl="0" algn="just"/>
            <a:r>
              <a:rPr lang="vi-VN" sz="2800" dirty="0">
                <a:solidFill>
                  <a:srgbClr val="002060"/>
                </a:solidFill>
              </a:rPr>
              <a:t>Tiếp tục thực hiện phương pháp “Bàn tay nặn bột” trong môn Khoa học và Tự nhiên xã hội theo chỉ đạo của Bộ GDĐT từ năm học 2012 - 2013.</a:t>
            </a:r>
            <a:endParaRPr lang="en-US" sz="2800" dirty="0">
              <a:solidFill>
                <a:srgbClr val="002060"/>
              </a:solidFill>
            </a:endParaRPr>
          </a:p>
          <a:p>
            <a:pPr lvl="0" algn="just"/>
            <a:r>
              <a:rPr lang="vi-VN" sz="2800" dirty="0">
                <a:solidFill>
                  <a:srgbClr val="002060"/>
                </a:solidFill>
              </a:rPr>
              <a:t>Vận dụng một số phương pháp dạy học theo mô hình trường học mới (VNEN) nhằm phát huy hiệu quả vai trò hoạt động của các nhóm trong các tiết học.</a:t>
            </a:r>
            <a:endParaRPr lang="en-US" sz="2800" dirty="0">
              <a:solidFill>
                <a:srgbClr val="002060"/>
              </a:solidFill>
            </a:endParaRPr>
          </a:p>
          <a:p>
            <a:pPr lvl="0" algn="just"/>
            <a:r>
              <a:rPr lang="vi-VN" sz="2800" dirty="0">
                <a:solidFill>
                  <a:srgbClr val="002060"/>
                </a:solidFill>
              </a:rPr>
              <a:t>Thực hiện Phương pháp dạy học Mĩ thuật mới của Đan Mạch.</a:t>
            </a:r>
            <a:endParaRPr lang="en-US" sz="2800" dirty="0">
              <a:solidFill>
                <a:srgbClr val="002060"/>
              </a:solidFill>
            </a:endParaRPr>
          </a:p>
          <a:p>
            <a:endParaRPr lang="en-US" dirty="0"/>
          </a:p>
        </p:txBody>
      </p:sp>
    </p:spTree>
    <p:extLst>
      <p:ext uri="{BB962C8B-B14F-4D97-AF65-F5344CB8AC3E}">
        <p14:creationId xmlns:p14="http://schemas.microsoft.com/office/powerpoint/2010/main" val="3660480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fontScale="90000"/>
          </a:bodyPr>
          <a:lstStyle/>
          <a:p>
            <a:r>
              <a:rPr lang="en-US" b="1" dirty="0" err="1">
                <a:solidFill>
                  <a:srgbClr val="FF0000"/>
                </a:solidFill>
              </a:rPr>
              <a:t>Đổi</a:t>
            </a:r>
            <a:r>
              <a:rPr lang="en-US" b="1" dirty="0">
                <a:solidFill>
                  <a:srgbClr val="FF0000"/>
                </a:solidFill>
              </a:rPr>
              <a:t> </a:t>
            </a:r>
            <a:r>
              <a:rPr lang="en-US" b="1" dirty="0" err="1">
                <a:solidFill>
                  <a:srgbClr val="FF0000"/>
                </a:solidFill>
              </a:rPr>
              <a:t>mới</a:t>
            </a:r>
            <a:r>
              <a:rPr lang="en-US" b="1" dirty="0">
                <a:solidFill>
                  <a:srgbClr val="FF0000"/>
                </a:solidFill>
              </a:rPr>
              <a:t> </a:t>
            </a:r>
            <a:r>
              <a:rPr lang="en-US" b="1" dirty="0" err="1">
                <a:solidFill>
                  <a:srgbClr val="FF0000"/>
                </a:solidFill>
              </a:rPr>
              <a:t>phương</a:t>
            </a:r>
            <a:r>
              <a:rPr lang="en-US" b="1" dirty="0">
                <a:solidFill>
                  <a:srgbClr val="FF0000"/>
                </a:solidFill>
              </a:rPr>
              <a:t> </a:t>
            </a:r>
            <a:r>
              <a:rPr lang="en-US" b="1" dirty="0" err="1">
                <a:solidFill>
                  <a:srgbClr val="FF0000"/>
                </a:solidFill>
              </a:rPr>
              <a:t>pháp</a:t>
            </a:r>
            <a:r>
              <a:rPr lang="en-US" b="1" dirty="0">
                <a:solidFill>
                  <a:srgbClr val="FF0000"/>
                </a:solidFill>
              </a:rPr>
              <a:t> </a:t>
            </a:r>
            <a:r>
              <a:rPr lang="en-US" b="1" dirty="0" err="1">
                <a:solidFill>
                  <a:srgbClr val="FF0000"/>
                </a:solidFill>
              </a:rPr>
              <a:t>dạy</a:t>
            </a:r>
            <a:r>
              <a:rPr lang="en-US" b="1" dirty="0">
                <a:solidFill>
                  <a:srgbClr val="FF0000"/>
                </a:solidFill>
              </a:rPr>
              <a:t> </a:t>
            </a:r>
            <a:r>
              <a:rPr lang="en-US" b="1" dirty="0" err="1">
                <a:solidFill>
                  <a:srgbClr val="FF0000"/>
                </a:solidFill>
              </a:rPr>
              <a:t>học</a:t>
            </a:r>
            <a:r>
              <a:rPr lang="en-US" b="1" dirty="0">
                <a:solidFill>
                  <a:srgbClr val="FF0000"/>
                </a:solidFill>
              </a:rPr>
              <a:t> (</a:t>
            </a:r>
            <a:r>
              <a:rPr lang="en-US" b="1" dirty="0" err="1">
                <a:solidFill>
                  <a:srgbClr val="FF0000"/>
                </a:solidFill>
              </a:rPr>
              <a:t>tt</a:t>
            </a:r>
            <a:r>
              <a:rPr lang="en-US" b="1" dirty="0">
                <a:solidFill>
                  <a:srgbClr val="FF0000"/>
                </a:solidFill>
              </a:rPr>
              <a:t>)</a:t>
            </a:r>
            <a:endParaRPr lang="en-US" dirty="0"/>
          </a:p>
        </p:txBody>
      </p:sp>
      <p:sp>
        <p:nvSpPr>
          <p:cNvPr id="3" name="Content Placeholder 2"/>
          <p:cNvSpPr>
            <a:spLocks noGrp="1"/>
          </p:cNvSpPr>
          <p:nvPr>
            <p:ph idx="1"/>
          </p:nvPr>
        </p:nvSpPr>
        <p:spPr>
          <a:xfrm>
            <a:off x="457200" y="1447800"/>
            <a:ext cx="8229600" cy="4876800"/>
          </a:xfrm>
        </p:spPr>
        <p:txBody>
          <a:bodyPr>
            <a:normAutofit lnSpcReduction="10000"/>
          </a:bodyPr>
          <a:lstStyle/>
          <a:p>
            <a:pPr lvl="0" algn="just"/>
            <a:r>
              <a:rPr lang="vi-VN" sz="2800" dirty="0">
                <a:solidFill>
                  <a:srgbClr val="002060"/>
                </a:solidFill>
              </a:rPr>
              <a:t>Khai thác các nguồn lực tăng cường các thiết bị dạy học có yếu tố công nghệ thông tin, phần mềm dạy học Tiếng Việt, Toán, Tự nhiên – Xã hội.</a:t>
            </a:r>
            <a:endParaRPr lang="en-US" sz="2800" dirty="0">
              <a:solidFill>
                <a:srgbClr val="002060"/>
              </a:solidFill>
            </a:endParaRPr>
          </a:p>
          <a:p>
            <a:pPr lvl="0" algn="just"/>
            <a:r>
              <a:rPr lang="vi-VN" sz="2800" dirty="0">
                <a:solidFill>
                  <a:srgbClr val="002060"/>
                </a:solidFill>
              </a:rPr>
              <a:t>Thúc đẩy phong trào tự làm đồ dùng dạy học, đáp ứng yêu cầu dạy học cá thể (dạy phân hóa).</a:t>
            </a:r>
            <a:endParaRPr lang="en-US" sz="2800" dirty="0">
              <a:solidFill>
                <a:srgbClr val="002060"/>
              </a:solidFill>
            </a:endParaRPr>
          </a:p>
          <a:p>
            <a:pPr lvl="0" algn="just"/>
            <a:r>
              <a:rPr lang="en-US" sz="2800" dirty="0">
                <a:solidFill>
                  <a:srgbClr val="002060"/>
                </a:solidFill>
              </a:rPr>
              <a:t> </a:t>
            </a:r>
            <a:r>
              <a:rPr lang="vi-VN" sz="2800" dirty="0">
                <a:solidFill>
                  <a:srgbClr val="002060"/>
                </a:solidFill>
              </a:rPr>
              <a:t>Chú trọng công tác tự bồi dưỡng và bồi dưỡng thường xuyên góp phần giúp giáo viên cập nhật kịp thời các PPDH tích cực.</a:t>
            </a:r>
            <a:endParaRPr lang="en-US" sz="2800" dirty="0">
              <a:solidFill>
                <a:srgbClr val="002060"/>
              </a:solidFill>
            </a:endParaRPr>
          </a:p>
          <a:p>
            <a:pPr lvl="0" algn="just"/>
            <a:r>
              <a:rPr lang="vi-VN" sz="2800" dirty="0">
                <a:solidFill>
                  <a:srgbClr val="002060"/>
                </a:solidFill>
              </a:rPr>
              <a:t>Bên cạnh đó các giáo viên còn thực hiện tốt việc ứng dụng công nghệ thông tin vào dạy học và sử dụng tốt các bảng tương tác được trang bị.</a:t>
            </a:r>
            <a:endParaRPr lang="en-US" sz="2800" dirty="0">
              <a:solidFill>
                <a:srgbClr val="002060"/>
              </a:solidFill>
            </a:endParaRPr>
          </a:p>
          <a:p>
            <a:endParaRPr lang="en-US" dirty="0">
              <a:solidFill>
                <a:schemeClr val="accent6">
                  <a:lumMod val="50000"/>
                </a:schemeClr>
              </a:solidFill>
            </a:endParaRPr>
          </a:p>
        </p:txBody>
      </p:sp>
    </p:spTree>
    <p:extLst>
      <p:ext uri="{BB962C8B-B14F-4D97-AF65-F5344CB8AC3E}">
        <p14:creationId xmlns:p14="http://schemas.microsoft.com/office/powerpoint/2010/main" val="1829336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2190" y="2967335"/>
            <a:ext cx="7319632" cy="923330"/>
          </a:xfrm>
          <a:prstGeom prst="rect">
            <a:avLst/>
          </a:prstGeom>
          <a:noFill/>
        </p:spPr>
        <p:txBody>
          <a:bodyPr wrap="none" lIns="91440" tIns="45720" rIns="91440" bIns="45720">
            <a:spAutoFit/>
          </a:bodyPr>
          <a:lstStyle/>
          <a:p>
            <a:pPr algn="ctr"/>
            <a:r>
              <a:rPr lang="en-US" sz="5400" b="1" dirty="0">
                <a:ln w="10541" cmpd="sng">
                  <a:solidFill>
                    <a:schemeClr val="accent1">
                      <a:shade val="88000"/>
                      <a:satMod val="110000"/>
                    </a:schemeClr>
                  </a:solidFill>
                  <a:prstDash val="solid"/>
                </a:ln>
                <a:solidFill>
                  <a:srgbClr val="FF0000"/>
                </a:solidFill>
                <a:latin typeface="Algerian" pitchFamily="82" charset="0"/>
              </a:rPr>
              <a:t>TRÂN TRỌNG CÁM </a:t>
            </a:r>
            <a:r>
              <a:rPr lang="vi-VN" sz="5400" b="1" dirty="0">
                <a:ln w="10541" cmpd="sng">
                  <a:solidFill>
                    <a:schemeClr val="accent1">
                      <a:shade val="88000"/>
                      <a:satMod val="110000"/>
                    </a:schemeClr>
                  </a:solidFill>
                  <a:prstDash val="solid"/>
                </a:ln>
                <a:solidFill>
                  <a:srgbClr val="FF0000"/>
                </a:solidFill>
                <a:latin typeface="Algerian" pitchFamily="82" charset="0"/>
              </a:rPr>
              <a:t>Ơ</a:t>
            </a:r>
            <a:r>
              <a:rPr lang="en-AU" sz="5400" b="1" dirty="0">
                <a:ln w="10541" cmpd="sng">
                  <a:solidFill>
                    <a:schemeClr val="accent1">
                      <a:shade val="88000"/>
                      <a:satMod val="110000"/>
                    </a:schemeClr>
                  </a:solidFill>
                  <a:prstDash val="solid"/>
                </a:ln>
                <a:solidFill>
                  <a:srgbClr val="FF0000"/>
                </a:solidFill>
                <a:latin typeface="Algerian" pitchFamily="82" charset="0"/>
              </a:rPr>
              <a:t>N</a:t>
            </a:r>
            <a:endParaRPr lang="en-US" sz="5400" b="1" cap="none" spc="0" dirty="0">
              <a:ln w="10541" cmpd="sng">
                <a:solidFill>
                  <a:schemeClr val="accent1">
                    <a:shade val="88000"/>
                    <a:satMod val="110000"/>
                  </a:schemeClr>
                </a:solidFill>
                <a:prstDash val="solid"/>
              </a:ln>
              <a:solidFill>
                <a:srgbClr val="FF0000"/>
              </a:solidFill>
              <a:effectLst/>
              <a:latin typeface="Algerian" pitchFamily="82" charset="0"/>
            </a:endParaRPr>
          </a:p>
        </p:txBody>
      </p:sp>
    </p:spTree>
    <p:extLst>
      <p:ext uri="{BB962C8B-B14F-4D97-AF65-F5344CB8AC3E}">
        <p14:creationId xmlns:p14="http://schemas.microsoft.com/office/powerpoint/2010/main" val="3766108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a:solidFill>
                  <a:srgbClr val="FF0000"/>
                </a:solidFill>
              </a:rPr>
              <a:t>1- MỤC ĐÍCH</a:t>
            </a:r>
            <a:br>
              <a:rPr lang="en-US" dirty="0">
                <a:solidFill>
                  <a:srgbClr val="FF0000"/>
                </a:solidFill>
              </a:rPr>
            </a:br>
            <a:endParaRPr lang="en-US" dirty="0">
              <a:solidFill>
                <a:srgbClr val="FF0000"/>
              </a:solidFill>
            </a:endParaRPr>
          </a:p>
        </p:txBody>
      </p:sp>
      <p:sp>
        <p:nvSpPr>
          <p:cNvPr id="3" name="Content Placeholder 2"/>
          <p:cNvSpPr>
            <a:spLocks noGrp="1"/>
          </p:cNvSpPr>
          <p:nvPr>
            <p:ph idx="1"/>
          </p:nvPr>
        </p:nvSpPr>
        <p:spPr>
          <a:xfrm>
            <a:off x="381000" y="1295400"/>
            <a:ext cx="8229600" cy="5105400"/>
          </a:xfrm>
        </p:spPr>
        <p:txBody>
          <a:bodyPr>
            <a:normAutofit lnSpcReduction="10000"/>
          </a:bodyPr>
          <a:lstStyle/>
          <a:p>
            <a:pPr algn="just"/>
            <a:r>
              <a:rPr lang="en-US" dirty="0">
                <a:solidFill>
                  <a:srgbClr val="002060"/>
                </a:solidFill>
              </a:rPr>
              <a:t> </a:t>
            </a:r>
            <a:r>
              <a:rPr lang="en-US" sz="3200" dirty="0" err="1">
                <a:solidFill>
                  <a:srgbClr val="002060"/>
                </a:solidFill>
              </a:rPr>
              <a:t>Thực</a:t>
            </a:r>
            <a:r>
              <a:rPr lang="en-US" sz="3200" dirty="0">
                <a:solidFill>
                  <a:srgbClr val="002060"/>
                </a:solidFill>
              </a:rPr>
              <a:t> </a:t>
            </a:r>
            <a:r>
              <a:rPr lang="en-US" sz="3200" dirty="0" err="1">
                <a:solidFill>
                  <a:srgbClr val="002060"/>
                </a:solidFill>
              </a:rPr>
              <a:t>hiện</a:t>
            </a:r>
            <a:r>
              <a:rPr lang="en-US" sz="3200" dirty="0">
                <a:solidFill>
                  <a:srgbClr val="002060"/>
                </a:solidFill>
              </a:rPr>
              <a:t> </a:t>
            </a:r>
            <a:r>
              <a:rPr lang="en-US" sz="3200" dirty="0" err="1">
                <a:solidFill>
                  <a:srgbClr val="002060"/>
                </a:solidFill>
              </a:rPr>
              <a:t>Nghị</a:t>
            </a:r>
            <a:r>
              <a:rPr lang="en-US" sz="3200" dirty="0">
                <a:solidFill>
                  <a:srgbClr val="002060"/>
                </a:solidFill>
              </a:rPr>
              <a:t> </a:t>
            </a:r>
            <a:r>
              <a:rPr lang="en-US" sz="3200" dirty="0" err="1">
                <a:solidFill>
                  <a:srgbClr val="002060"/>
                </a:solidFill>
              </a:rPr>
              <a:t>quyết</a:t>
            </a:r>
            <a:r>
              <a:rPr lang="en-US" sz="3200" dirty="0">
                <a:solidFill>
                  <a:srgbClr val="002060"/>
                </a:solidFill>
              </a:rPr>
              <a:t> 29-NQ/TW </a:t>
            </a:r>
            <a:r>
              <a:rPr lang="en-US" sz="3200" dirty="0" err="1">
                <a:solidFill>
                  <a:srgbClr val="002060"/>
                </a:solidFill>
              </a:rPr>
              <a:t>về</a:t>
            </a:r>
            <a:r>
              <a:rPr lang="en-US" sz="3200" dirty="0">
                <a:solidFill>
                  <a:srgbClr val="002060"/>
                </a:solidFill>
              </a:rPr>
              <a:t> </a:t>
            </a:r>
            <a:r>
              <a:rPr lang="en-US" sz="3200" dirty="0" err="1">
                <a:solidFill>
                  <a:srgbClr val="002060"/>
                </a:solidFill>
              </a:rPr>
              <a:t>đổi</a:t>
            </a:r>
            <a:r>
              <a:rPr lang="en-US" sz="3200" dirty="0">
                <a:solidFill>
                  <a:srgbClr val="002060"/>
                </a:solidFill>
              </a:rPr>
              <a:t> </a:t>
            </a:r>
            <a:r>
              <a:rPr lang="en-US" sz="3200" dirty="0" err="1">
                <a:solidFill>
                  <a:srgbClr val="002060"/>
                </a:solidFill>
              </a:rPr>
              <a:t>mới</a:t>
            </a:r>
            <a:r>
              <a:rPr lang="en-US" sz="3200" dirty="0">
                <a:solidFill>
                  <a:srgbClr val="002060"/>
                </a:solidFill>
              </a:rPr>
              <a:t> </a:t>
            </a:r>
            <a:r>
              <a:rPr lang="en-US" sz="3200" dirty="0" err="1">
                <a:solidFill>
                  <a:srgbClr val="002060"/>
                </a:solidFill>
              </a:rPr>
              <a:t>mạnh</a:t>
            </a:r>
            <a:r>
              <a:rPr lang="en-US" sz="3200" dirty="0">
                <a:solidFill>
                  <a:srgbClr val="002060"/>
                </a:solidFill>
              </a:rPr>
              <a:t> </a:t>
            </a:r>
            <a:r>
              <a:rPr lang="en-US" sz="3200" dirty="0" err="1">
                <a:solidFill>
                  <a:srgbClr val="002060"/>
                </a:solidFill>
              </a:rPr>
              <a:t>mẽ</a:t>
            </a:r>
            <a:r>
              <a:rPr lang="en-US" sz="3200" dirty="0">
                <a:solidFill>
                  <a:srgbClr val="002060"/>
                </a:solidFill>
              </a:rPr>
              <a:t> </a:t>
            </a:r>
            <a:r>
              <a:rPr lang="en-US" sz="3200" dirty="0" err="1">
                <a:solidFill>
                  <a:srgbClr val="002060"/>
                </a:solidFill>
              </a:rPr>
              <a:t>phương</a:t>
            </a:r>
            <a:r>
              <a:rPr lang="en-US" sz="3200" dirty="0">
                <a:solidFill>
                  <a:srgbClr val="002060"/>
                </a:solidFill>
              </a:rPr>
              <a:t> </a:t>
            </a:r>
            <a:r>
              <a:rPr lang="en-US" sz="3200" dirty="0" err="1">
                <a:solidFill>
                  <a:srgbClr val="002060"/>
                </a:solidFill>
              </a:rPr>
              <a:t>pháp</a:t>
            </a:r>
            <a:r>
              <a:rPr lang="en-US" sz="3200" dirty="0">
                <a:solidFill>
                  <a:srgbClr val="002060"/>
                </a:solidFill>
              </a:rPr>
              <a:t> </a:t>
            </a:r>
            <a:r>
              <a:rPr lang="en-US" sz="3200" dirty="0" err="1">
                <a:solidFill>
                  <a:srgbClr val="002060"/>
                </a:solidFill>
              </a:rPr>
              <a:t>dạy</a:t>
            </a:r>
            <a:r>
              <a:rPr lang="en-US" sz="3200" dirty="0">
                <a:solidFill>
                  <a:srgbClr val="002060"/>
                </a:solidFill>
              </a:rPr>
              <a:t> </a:t>
            </a:r>
            <a:r>
              <a:rPr lang="en-US" sz="3200" dirty="0" err="1">
                <a:solidFill>
                  <a:srgbClr val="002060"/>
                </a:solidFill>
              </a:rPr>
              <a:t>và</a:t>
            </a:r>
            <a:r>
              <a:rPr lang="en-US" sz="3200" dirty="0">
                <a:solidFill>
                  <a:srgbClr val="002060"/>
                </a:solidFill>
              </a:rPr>
              <a:t> </a:t>
            </a:r>
            <a:r>
              <a:rPr lang="en-US" sz="3200" dirty="0" err="1">
                <a:solidFill>
                  <a:srgbClr val="002060"/>
                </a:solidFill>
              </a:rPr>
              <a:t>học</a:t>
            </a:r>
            <a:r>
              <a:rPr lang="en-US" sz="3200" dirty="0">
                <a:solidFill>
                  <a:srgbClr val="002060"/>
                </a:solidFill>
              </a:rPr>
              <a:t> </a:t>
            </a:r>
            <a:r>
              <a:rPr lang="en-US" sz="3200" dirty="0" err="1">
                <a:solidFill>
                  <a:srgbClr val="002060"/>
                </a:solidFill>
              </a:rPr>
              <a:t>theo</a:t>
            </a:r>
            <a:r>
              <a:rPr lang="en-US" sz="3200" dirty="0">
                <a:solidFill>
                  <a:srgbClr val="002060"/>
                </a:solidFill>
              </a:rPr>
              <a:t> </a:t>
            </a:r>
            <a:r>
              <a:rPr lang="en-US" sz="3200" dirty="0" err="1">
                <a:solidFill>
                  <a:srgbClr val="002060"/>
                </a:solidFill>
              </a:rPr>
              <a:t>hướng</a:t>
            </a:r>
            <a:r>
              <a:rPr lang="en-US" sz="3200" dirty="0">
                <a:solidFill>
                  <a:srgbClr val="002060"/>
                </a:solidFill>
              </a:rPr>
              <a:t> </a:t>
            </a:r>
            <a:r>
              <a:rPr lang="en-US" sz="3200" dirty="0" err="1">
                <a:solidFill>
                  <a:srgbClr val="002060"/>
                </a:solidFill>
              </a:rPr>
              <a:t>hiện</a:t>
            </a:r>
            <a:r>
              <a:rPr lang="en-US" sz="3200" dirty="0">
                <a:solidFill>
                  <a:srgbClr val="002060"/>
                </a:solidFill>
              </a:rPr>
              <a:t> </a:t>
            </a:r>
            <a:r>
              <a:rPr lang="en-US" sz="3200" dirty="0" err="1">
                <a:solidFill>
                  <a:srgbClr val="002060"/>
                </a:solidFill>
              </a:rPr>
              <a:t>đại</a:t>
            </a:r>
            <a:r>
              <a:rPr lang="en-US" sz="3200" dirty="0">
                <a:solidFill>
                  <a:srgbClr val="002060"/>
                </a:solidFill>
              </a:rPr>
              <a:t>; </a:t>
            </a:r>
            <a:r>
              <a:rPr lang="en-US" sz="3200" dirty="0" err="1">
                <a:solidFill>
                  <a:srgbClr val="002060"/>
                </a:solidFill>
              </a:rPr>
              <a:t>phát</a:t>
            </a:r>
            <a:r>
              <a:rPr lang="en-US" sz="3200" dirty="0">
                <a:solidFill>
                  <a:srgbClr val="002060"/>
                </a:solidFill>
              </a:rPr>
              <a:t> </a:t>
            </a:r>
            <a:r>
              <a:rPr lang="en-US" sz="3200" dirty="0" err="1">
                <a:solidFill>
                  <a:srgbClr val="002060"/>
                </a:solidFill>
              </a:rPr>
              <a:t>huy</a:t>
            </a:r>
            <a:r>
              <a:rPr lang="en-US" sz="3200" dirty="0">
                <a:solidFill>
                  <a:srgbClr val="002060"/>
                </a:solidFill>
              </a:rPr>
              <a:t> </a:t>
            </a:r>
            <a:r>
              <a:rPr lang="en-US" sz="3200" dirty="0" err="1">
                <a:solidFill>
                  <a:srgbClr val="002060"/>
                </a:solidFill>
              </a:rPr>
              <a:t>tính</a:t>
            </a:r>
            <a:r>
              <a:rPr lang="en-US" sz="3200" dirty="0">
                <a:solidFill>
                  <a:srgbClr val="002060"/>
                </a:solidFill>
              </a:rPr>
              <a:t> </a:t>
            </a:r>
            <a:r>
              <a:rPr lang="en-US" sz="3200" dirty="0" err="1">
                <a:solidFill>
                  <a:srgbClr val="002060"/>
                </a:solidFill>
              </a:rPr>
              <a:t>tích</a:t>
            </a:r>
            <a:r>
              <a:rPr lang="en-US" sz="3200" dirty="0">
                <a:solidFill>
                  <a:srgbClr val="002060"/>
                </a:solidFill>
              </a:rPr>
              <a:t> </a:t>
            </a:r>
            <a:r>
              <a:rPr lang="en-US" sz="3200" dirty="0" err="1">
                <a:solidFill>
                  <a:srgbClr val="002060"/>
                </a:solidFill>
              </a:rPr>
              <a:t>cực</a:t>
            </a:r>
            <a:r>
              <a:rPr lang="en-US" sz="3200" dirty="0">
                <a:solidFill>
                  <a:srgbClr val="002060"/>
                </a:solidFill>
              </a:rPr>
              <a:t>, </a:t>
            </a:r>
            <a:r>
              <a:rPr lang="en-US" sz="3200" dirty="0" err="1">
                <a:solidFill>
                  <a:srgbClr val="002060"/>
                </a:solidFill>
              </a:rPr>
              <a:t>chủ</a:t>
            </a:r>
            <a:r>
              <a:rPr lang="en-US" sz="3200" dirty="0">
                <a:solidFill>
                  <a:srgbClr val="002060"/>
                </a:solidFill>
              </a:rPr>
              <a:t> </a:t>
            </a:r>
            <a:r>
              <a:rPr lang="en-US" sz="3200" dirty="0" err="1">
                <a:solidFill>
                  <a:srgbClr val="002060"/>
                </a:solidFill>
              </a:rPr>
              <a:t>động</a:t>
            </a:r>
            <a:r>
              <a:rPr lang="en-US" sz="3200" dirty="0">
                <a:solidFill>
                  <a:srgbClr val="002060"/>
                </a:solidFill>
              </a:rPr>
              <a:t>, </a:t>
            </a:r>
            <a:r>
              <a:rPr lang="en-US" sz="3200" dirty="0" err="1">
                <a:solidFill>
                  <a:srgbClr val="002060"/>
                </a:solidFill>
              </a:rPr>
              <a:t>sáng</a:t>
            </a:r>
            <a:r>
              <a:rPr lang="en-US" sz="3200" dirty="0">
                <a:solidFill>
                  <a:srgbClr val="002060"/>
                </a:solidFill>
              </a:rPr>
              <a:t> </a:t>
            </a:r>
            <a:r>
              <a:rPr lang="en-US" sz="3200" dirty="0" err="1">
                <a:solidFill>
                  <a:srgbClr val="002060"/>
                </a:solidFill>
              </a:rPr>
              <a:t>tạo</a:t>
            </a:r>
            <a:r>
              <a:rPr lang="en-US" sz="3200" dirty="0">
                <a:solidFill>
                  <a:srgbClr val="002060"/>
                </a:solidFill>
              </a:rPr>
              <a:t> </a:t>
            </a:r>
            <a:r>
              <a:rPr lang="en-US" sz="3200" dirty="0" err="1">
                <a:solidFill>
                  <a:srgbClr val="002060"/>
                </a:solidFill>
              </a:rPr>
              <a:t>và</a:t>
            </a:r>
            <a:r>
              <a:rPr lang="en-US" sz="3200" dirty="0">
                <a:solidFill>
                  <a:srgbClr val="002060"/>
                </a:solidFill>
              </a:rPr>
              <a:t> </a:t>
            </a:r>
            <a:r>
              <a:rPr lang="en-US" sz="3200" dirty="0" err="1">
                <a:solidFill>
                  <a:srgbClr val="002060"/>
                </a:solidFill>
              </a:rPr>
              <a:t>vận</a:t>
            </a:r>
            <a:r>
              <a:rPr lang="en-US" sz="3200" dirty="0">
                <a:solidFill>
                  <a:srgbClr val="002060"/>
                </a:solidFill>
              </a:rPr>
              <a:t> </a:t>
            </a:r>
            <a:r>
              <a:rPr lang="en-US" sz="3200" dirty="0" err="1">
                <a:solidFill>
                  <a:srgbClr val="002060"/>
                </a:solidFill>
              </a:rPr>
              <a:t>dụng</a:t>
            </a:r>
            <a:r>
              <a:rPr lang="en-US" sz="3200" dirty="0">
                <a:solidFill>
                  <a:srgbClr val="002060"/>
                </a:solidFill>
              </a:rPr>
              <a:t> </a:t>
            </a:r>
            <a:r>
              <a:rPr lang="en-US" sz="3200" dirty="0" err="1">
                <a:solidFill>
                  <a:srgbClr val="002060"/>
                </a:solidFill>
              </a:rPr>
              <a:t>kiến</a:t>
            </a:r>
            <a:r>
              <a:rPr lang="en-US" sz="3200" dirty="0">
                <a:solidFill>
                  <a:srgbClr val="002060"/>
                </a:solidFill>
              </a:rPr>
              <a:t> </a:t>
            </a:r>
            <a:r>
              <a:rPr lang="en-US" sz="3200" dirty="0" err="1">
                <a:solidFill>
                  <a:srgbClr val="002060"/>
                </a:solidFill>
              </a:rPr>
              <a:t>thức</a:t>
            </a:r>
            <a:r>
              <a:rPr lang="en-US" sz="3200" dirty="0">
                <a:solidFill>
                  <a:srgbClr val="002060"/>
                </a:solidFill>
              </a:rPr>
              <a:t>, </a:t>
            </a:r>
            <a:r>
              <a:rPr lang="en-US" sz="3200" dirty="0" err="1">
                <a:solidFill>
                  <a:srgbClr val="002060"/>
                </a:solidFill>
              </a:rPr>
              <a:t>kỹ</a:t>
            </a:r>
            <a:r>
              <a:rPr lang="en-US" sz="3200" dirty="0">
                <a:solidFill>
                  <a:srgbClr val="002060"/>
                </a:solidFill>
              </a:rPr>
              <a:t> </a:t>
            </a:r>
            <a:r>
              <a:rPr lang="en-US" sz="3200" dirty="0" err="1">
                <a:solidFill>
                  <a:srgbClr val="002060"/>
                </a:solidFill>
              </a:rPr>
              <a:t>năng</a:t>
            </a:r>
            <a:r>
              <a:rPr lang="en-US" sz="3200" dirty="0">
                <a:solidFill>
                  <a:srgbClr val="002060"/>
                </a:solidFill>
              </a:rPr>
              <a:t> </a:t>
            </a:r>
            <a:r>
              <a:rPr lang="en-US" sz="3200" dirty="0" err="1">
                <a:solidFill>
                  <a:srgbClr val="002060"/>
                </a:solidFill>
              </a:rPr>
              <a:t>của</a:t>
            </a:r>
            <a:r>
              <a:rPr lang="en-US" sz="3200" dirty="0">
                <a:solidFill>
                  <a:srgbClr val="002060"/>
                </a:solidFill>
              </a:rPr>
              <a:t> </a:t>
            </a:r>
            <a:r>
              <a:rPr lang="en-US" sz="3200" dirty="0" err="1">
                <a:solidFill>
                  <a:srgbClr val="002060"/>
                </a:solidFill>
              </a:rPr>
              <a:t>người</a:t>
            </a:r>
            <a:r>
              <a:rPr lang="en-US" sz="3200" dirty="0">
                <a:solidFill>
                  <a:srgbClr val="002060"/>
                </a:solidFill>
              </a:rPr>
              <a:t> </a:t>
            </a:r>
            <a:r>
              <a:rPr lang="en-US" sz="3200" dirty="0" err="1">
                <a:solidFill>
                  <a:srgbClr val="002060"/>
                </a:solidFill>
              </a:rPr>
              <a:t>học</a:t>
            </a:r>
            <a:r>
              <a:rPr lang="en-US" sz="3200" dirty="0">
                <a:solidFill>
                  <a:srgbClr val="002060"/>
                </a:solidFill>
              </a:rPr>
              <a:t>; </a:t>
            </a:r>
            <a:r>
              <a:rPr lang="en-US" sz="3200" dirty="0" err="1">
                <a:solidFill>
                  <a:srgbClr val="002060"/>
                </a:solidFill>
              </a:rPr>
              <a:t>khắc</a:t>
            </a:r>
            <a:r>
              <a:rPr lang="en-US" sz="3200" dirty="0">
                <a:solidFill>
                  <a:srgbClr val="002060"/>
                </a:solidFill>
              </a:rPr>
              <a:t> </a:t>
            </a:r>
            <a:r>
              <a:rPr lang="en-US" sz="3200" dirty="0" err="1">
                <a:solidFill>
                  <a:srgbClr val="002060"/>
                </a:solidFill>
              </a:rPr>
              <a:t>phục</a:t>
            </a:r>
            <a:r>
              <a:rPr lang="en-US" sz="3200" dirty="0">
                <a:solidFill>
                  <a:srgbClr val="002060"/>
                </a:solidFill>
              </a:rPr>
              <a:t> </a:t>
            </a:r>
            <a:r>
              <a:rPr lang="en-US" sz="3200" dirty="0" err="1">
                <a:solidFill>
                  <a:srgbClr val="002060"/>
                </a:solidFill>
              </a:rPr>
              <a:t>lối</a:t>
            </a:r>
            <a:r>
              <a:rPr lang="en-US" sz="3200" dirty="0">
                <a:solidFill>
                  <a:srgbClr val="002060"/>
                </a:solidFill>
              </a:rPr>
              <a:t> </a:t>
            </a:r>
            <a:r>
              <a:rPr lang="en-US" sz="3200" dirty="0" err="1">
                <a:solidFill>
                  <a:srgbClr val="002060"/>
                </a:solidFill>
              </a:rPr>
              <a:t>truyền</a:t>
            </a:r>
            <a:r>
              <a:rPr lang="en-US" sz="3200" dirty="0">
                <a:solidFill>
                  <a:srgbClr val="002060"/>
                </a:solidFill>
              </a:rPr>
              <a:t> </a:t>
            </a:r>
            <a:r>
              <a:rPr lang="en-US" sz="3200" dirty="0" err="1">
                <a:solidFill>
                  <a:srgbClr val="002060"/>
                </a:solidFill>
              </a:rPr>
              <a:t>thụ</a:t>
            </a:r>
            <a:r>
              <a:rPr lang="en-US" sz="3200" dirty="0">
                <a:solidFill>
                  <a:srgbClr val="002060"/>
                </a:solidFill>
              </a:rPr>
              <a:t> </a:t>
            </a:r>
            <a:r>
              <a:rPr lang="en-US" sz="3200" dirty="0" err="1">
                <a:solidFill>
                  <a:srgbClr val="002060"/>
                </a:solidFill>
              </a:rPr>
              <a:t>áp</a:t>
            </a:r>
            <a:r>
              <a:rPr lang="en-US" sz="3200" dirty="0">
                <a:solidFill>
                  <a:srgbClr val="002060"/>
                </a:solidFill>
              </a:rPr>
              <a:t> </a:t>
            </a:r>
            <a:r>
              <a:rPr lang="en-US" sz="3200" dirty="0" err="1">
                <a:solidFill>
                  <a:srgbClr val="002060"/>
                </a:solidFill>
              </a:rPr>
              <a:t>đặt</a:t>
            </a:r>
            <a:r>
              <a:rPr lang="en-US" sz="3200" dirty="0">
                <a:solidFill>
                  <a:srgbClr val="002060"/>
                </a:solidFill>
              </a:rPr>
              <a:t> </a:t>
            </a:r>
            <a:r>
              <a:rPr lang="en-US" sz="3200" dirty="0" err="1">
                <a:solidFill>
                  <a:srgbClr val="002060"/>
                </a:solidFill>
              </a:rPr>
              <a:t>một</a:t>
            </a:r>
            <a:r>
              <a:rPr lang="en-US" sz="3200" dirty="0">
                <a:solidFill>
                  <a:srgbClr val="002060"/>
                </a:solidFill>
              </a:rPr>
              <a:t> </a:t>
            </a:r>
            <a:r>
              <a:rPr lang="en-US" sz="3200" dirty="0" err="1">
                <a:solidFill>
                  <a:srgbClr val="002060"/>
                </a:solidFill>
              </a:rPr>
              <a:t>chiều</a:t>
            </a:r>
            <a:r>
              <a:rPr lang="en-US" sz="3200" dirty="0">
                <a:solidFill>
                  <a:srgbClr val="002060"/>
                </a:solidFill>
              </a:rPr>
              <a:t>, </a:t>
            </a:r>
            <a:r>
              <a:rPr lang="en-US" sz="3200" dirty="0" err="1">
                <a:solidFill>
                  <a:srgbClr val="002060"/>
                </a:solidFill>
              </a:rPr>
              <a:t>ghi</a:t>
            </a:r>
            <a:r>
              <a:rPr lang="en-US" sz="3200" dirty="0">
                <a:solidFill>
                  <a:srgbClr val="002060"/>
                </a:solidFill>
              </a:rPr>
              <a:t> </a:t>
            </a:r>
            <a:r>
              <a:rPr lang="en-US" sz="3200" dirty="0" err="1">
                <a:solidFill>
                  <a:srgbClr val="002060"/>
                </a:solidFill>
              </a:rPr>
              <a:t>nhớ</a:t>
            </a:r>
            <a:r>
              <a:rPr lang="en-US" sz="3200" dirty="0">
                <a:solidFill>
                  <a:srgbClr val="002060"/>
                </a:solidFill>
              </a:rPr>
              <a:t> </a:t>
            </a:r>
            <a:r>
              <a:rPr lang="en-US" sz="3200" dirty="0" err="1">
                <a:solidFill>
                  <a:srgbClr val="002060"/>
                </a:solidFill>
              </a:rPr>
              <a:t>máy</a:t>
            </a:r>
            <a:r>
              <a:rPr lang="en-US" sz="3200" dirty="0">
                <a:solidFill>
                  <a:srgbClr val="002060"/>
                </a:solidFill>
              </a:rPr>
              <a:t> </a:t>
            </a:r>
            <a:r>
              <a:rPr lang="en-US" sz="3200" dirty="0" err="1">
                <a:solidFill>
                  <a:srgbClr val="002060"/>
                </a:solidFill>
              </a:rPr>
              <a:t>móc</a:t>
            </a:r>
            <a:r>
              <a:rPr lang="en-US" sz="3200" dirty="0">
                <a:solidFill>
                  <a:srgbClr val="002060"/>
                </a:solidFill>
              </a:rPr>
              <a:t>. </a:t>
            </a:r>
          </a:p>
          <a:p>
            <a:pPr algn="just"/>
            <a:r>
              <a:rPr lang="en-US" sz="3200" dirty="0" err="1">
                <a:solidFill>
                  <a:srgbClr val="002060"/>
                </a:solidFill>
              </a:rPr>
              <a:t>Chuyển</a:t>
            </a:r>
            <a:r>
              <a:rPr lang="en-US" sz="3200" dirty="0">
                <a:solidFill>
                  <a:srgbClr val="002060"/>
                </a:solidFill>
              </a:rPr>
              <a:t> </a:t>
            </a:r>
            <a:r>
              <a:rPr lang="en-US" sz="3200" dirty="0" err="1">
                <a:solidFill>
                  <a:srgbClr val="002060"/>
                </a:solidFill>
              </a:rPr>
              <a:t>từ</a:t>
            </a:r>
            <a:r>
              <a:rPr lang="en-US" sz="3200" dirty="0">
                <a:solidFill>
                  <a:srgbClr val="002060"/>
                </a:solidFill>
              </a:rPr>
              <a:t> </a:t>
            </a:r>
            <a:r>
              <a:rPr lang="en-US" sz="3200" dirty="0" err="1">
                <a:solidFill>
                  <a:srgbClr val="002060"/>
                </a:solidFill>
              </a:rPr>
              <a:t>học</a:t>
            </a:r>
            <a:r>
              <a:rPr lang="en-US" sz="3200" dirty="0">
                <a:solidFill>
                  <a:srgbClr val="002060"/>
                </a:solidFill>
              </a:rPr>
              <a:t> </a:t>
            </a:r>
            <a:r>
              <a:rPr lang="en-US" sz="3200" dirty="0" err="1">
                <a:solidFill>
                  <a:srgbClr val="002060"/>
                </a:solidFill>
              </a:rPr>
              <a:t>chủ</a:t>
            </a:r>
            <a:r>
              <a:rPr lang="en-US" sz="3200" dirty="0">
                <a:solidFill>
                  <a:srgbClr val="002060"/>
                </a:solidFill>
              </a:rPr>
              <a:t> </a:t>
            </a:r>
            <a:r>
              <a:rPr lang="en-US" sz="3200" dirty="0" err="1">
                <a:solidFill>
                  <a:srgbClr val="002060"/>
                </a:solidFill>
              </a:rPr>
              <a:t>yếu</a:t>
            </a:r>
            <a:r>
              <a:rPr lang="en-US" sz="3200" dirty="0">
                <a:solidFill>
                  <a:srgbClr val="002060"/>
                </a:solidFill>
              </a:rPr>
              <a:t> </a:t>
            </a:r>
            <a:r>
              <a:rPr lang="en-US" sz="3200" dirty="0" err="1">
                <a:solidFill>
                  <a:srgbClr val="002060"/>
                </a:solidFill>
              </a:rPr>
              <a:t>trên</a:t>
            </a:r>
            <a:r>
              <a:rPr lang="en-US" sz="3200" dirty="0">
                <a:solidFill>
                  <a:srgbClr val="002060"/>
                </a:solidFill>
              </a:rPr>
              <a:t> </a:t>
            </a:r>
            <a:r>
              <a:rPr lang="en-US" sz="3200" dirty="0" err="1">
                <a:solidFill>
                  <a:srgbClr val="002060"/>
                </a:solidFill>
              </a:rPr>
              <a:t>lớp</a:t>
            </a:r>
            <a:r>
              <a:rPr lang="en-US" sz="3200" dirty="0">
                <a:solidFill>
                  <a:srgbClr val="002060"/>
                </a:solidFill>
              </a:rPr>
              <a:t> sang </a:t>
            </a:r>
            <a:r>
              <a:rPr lang="en-US" sz="3200" dirty="0" err="1">
                <a:solidFill>
                  <a:srgbClr val="002060"/>
                </a:solidFill>
              </a:rPr>
              <a:t>tổ</a:t>
            </a:r>
            <a:r>
              <a:rPr lang="en-US" sz="3200" dirty="0">
                <a:solidFill>
                  <a:srgbClr val="002060"/>
                </a:solidFill>
              </a:rPr>
              <a:t> </a:t>
            </a:r>
            <a:r>
              <a:rPr lang="en-US" sz="3200" dirty="0" err="1">
                <a:solidFill>
                  <a:srgbClr val="002060"/>
                </a:solidFill>
              </a:rPr>
              <a:t>chức</a:t>
            </a:r>
            <a:r>
              <a:rPr lang="en-US" sz="3200" dirty="0">
                <a:solidFill>
                  <a:srgbClr val="002060"/>
                </a:solidFill>
              </a:rPr>
              <a:t> </a:t>
            </a:r>
            <a:r>
              <a:rPr lang="en-US" sz="3200" dirty="0" err="1">
                <a:solidFill>
                  <a:srgbClr val="002060"/>
                </a:solidFill>
              </a:rPr>
              <a:t>hình</a:t>
            </a:r>
            <a:r>
              <a:rPr lang="en-US" sz="3200" dirty="0">
                <a:solidFill>
                  <a:srgbClr val="002060"/>
                </a:solidFill>
              </a:rPr>
              <a:t> </a:t>
            </a:r>
            <a:r>
              <a:rPr lang="en-US" sz="3200" dirty="0" err="1">
                <a:solidFill>
                  <a:srgbClr val="002060"/>
                </a:solidFill>
              </a:rPr>
              <a:t>thức</a:t>
            </a:r>
            <a:r>
              <a:rPr lang="en-US" sz="3200" dirty="0">
                <a:solidFill>
                  <a:srgbClr val="002060"/>
                </a:solidFill>
              </a:rPr>
              <a:t> </a:t>
            </a:r>
            <a:r>
              <a:rPr lang="en-US" sz="3200" dirty="0" err="1">
                <a:solidFill>
                  <a:srgbClr val="002060"/>
                </a:solidFill>
              </a:rPr>
              <a:t>học</a:t>
            </a:r>
            <a:r>
              <a:rPr lang="en-US" sz="3200" dirty="0">
                <a:solidFill>
                  <a:srgbClr val="002060"/>
                </a:solidFill>
              </a:rPr>
              <a:t> </a:t>
            </a:r>
            <a:r>
              <a:rPr lang="en-US" sz="3200" dirty="0" err="1">
                <a:solidFill>
                  <a:srgbClr val="002060"/>
                </a:solidFill>
              </a:rPr>
              <a:t>tập</a:t>
            </a:r>
            <a:r>
              <a:rPr lang="en-US" sz="3200" dirty="0">
                <a:solidFill>
                  <a:srgbClr val="002060"/>
                </a:solidFill>
              </a:rPr>
              <a:t> </a:t>
            </a:r>
            <a:r>
              <a:rPr lang="en-US" sz="3200" dirty="0" err="1">
                <a:solidFill>
                  <a:srgbClr val="002060"/>
                </a:solidFill>
              </a:rPr>
              <a:t>đa</a:t>
            </a:r>
            <a:r>
              <a:rPr lang="en-US" sz="3200" dirty="0">
                <a:solidFill>
                  <a:srgbClr val="002060"/>
                </a:solidFill>
              </a:rPr>
              <a:t> </a:t>
            </a:r>
            <a:r>
              <a:rPr lang="en-US" sz="3200" dirty="0" err="1">
                <a:solidFill>
                  <a:srgbClr val="002060"/>
                </a:solidFill>
              </a:rPr>
              <a:t>dạng</a:t>
            </a:r>
            <a:r>
              <a:rPr lang="en-US" sz="3200" dirty="0">
                <a:solidFill>
                  <a:srgbClr val="002060"/>
                </a:solidFill>
              </a:rPr>
              <a:t>, </a:t>
            </a:r>
            <a:r>
              <a:rPr lang="en-US" sz="3200" dirty="0" err="1">
                <a:solidFill>
                  <a:srgbClr val="002060"/>
                </a:solidFill>
              </a:rPr>
              <a:t>chú</a:t>
            </a:r>
            <a:r>
              <a:rPr lang="en-US" sz="3200" dirty="0">
                <a:solidFill>
                  <a:srgbClr val="002060"/>
                </a:solidFill>
              </a:rPr>
              <a:t> ý </a:t>
            </a:r>
            <a:r>
              <a:rPr lang="en-US" sz="3200" dirty="0" err="1">
                <a:solidFill>
                  <a:srgbClr val="002060"/>
                </a:solidFill>
              </a:rPr>
              <a:t>các</a:t>
            </a:r>
            <a:r>
              <a:rPr lang="en-US" sz="3200" dirty="0">
                <a:solidFill>
                  <a:srgbClr val="002060"/>
                </a:solidFill>
              </a:rPr>
              <a:t> </a:t>
            </a:r>
            <a:r>
              <a:rPr lang="en-US" sz="3200" dirty="0" err="1">
                <a:solidFill>
                  <a:srgbClr val="002060"/>
                </a:solidFill>
              </a:rPr>
              <a:t>hoạt</a:t>
            </a:r>
            <a:r>
              <a:rPr lang="en-US" sz="3200" dirty="0">
                <a:solidFill>
                  <a:srgbClr val="002060"/>
                </a:solidFill>
              </a:rPr>
              <a:t> </a:t>
            </a:r>
            <a:r>
              <a:rPr lang="en-US" sz="3200" dirty="0" err="1">
                <a:solidFill>
                  <a:srgbClr val="002060"/>
                </a:solidFill>
              </a:rPr>
              <a:t>động</a:t>
            </a:r>
            <a:r>
              <a:rPr lang="en-US" sz="3200" dirty="0">
                <a:solidFill>
                  <a:srgbClr val="002060"/>
                </a:solidFill>
              </a:rPr>
              <a:t> </a:t>
            </a:r>
            <a:r>
              <a:rPr lang="en-US" sz="3200" dirty="0" err="1">
                <a:solidFill>
                  <a:srgbClr val="002060"/>
                </a:solidFill>
              </a:rPr>
              <a:t>xã</a:t>
            </a:r>
            <a:r>
              <a:rPr lang="en-US" sz="3200" dirty="0">
                <a:solidFill>
                  <a:srgbClr val="002060"/>
                </a:solidFill>
              </a:rPr>
              <a:t> </a:t>
            </a:r>
            <a:r>
              <a:rPr lang="en-US" sz="3200" dirty="0" err="1">
                <a:solidFill>
                  <a:srgbClr val="002060"/>
                </a:solidFill>
              </a:rPr>
              <a:t>hội</a:t>
            </a:r>
            <a:r>
              <a:rPr lang="en-US" sz="3200" dirty="0">
                <a:solidFill>
                  <a:srgbClr val="002060"/>
                </a:solidFill>
              </a:rPr>
              <a:t>, </a:t>
            </a:r>
            <a:r>
              <a:rPr lang="en-US" sz="3200" dirty="0" err="1">
                <a:solidFill>
                  <a:srgbClr val="002060"/>
                </a:solidFill>
              </a:rPr>
              <a:t>ngoại</a:t>
            </a:r>
            <a:r>
              <a:rPr lang="en-US" sz="3200" dirty="0">
                <a:solidFill>
                  <a:srgbClr val="002060"/>
                </a:solidFill>
              </a:rPr>
              <a:t> </a:t>
            </a:r>
            <a:r>
              <a:rPr lang="en-US" sz="3200" dirty="0" err="1">
                <a:solidFill>
                  <a:srgbClr val="002060"/>
                </a:solidFill>
              </a:rPr>
              <a:t>khóa</a:t>
            </a:r>
            <a:r>
              <a:rPr lang="en-US" sz="3200" dirty="0">
                <a:solidFill>
                  <a:srgbClr val="002060"/>
                </a:solidFill>
              </a:rPr>
              <a:t>, </a:t>
            </a:r>
            <a:r>
              <a:rPr lang="en-US" sz="3200" dirty="0" err="1">
                <a:solidFill>
                  <a:srgbClr val="002060"/>
                </a:solidFill>
              </a:rPr>
              <a:t>nghiên</a:t>
            </a:r>
            <a:r>
              <a:rPr lang="en-US" sz="3200" dirty="0">
                <a:solidFill>
                  <a:srgbClr val="002060"/>
                </a:solidFill>
              </a:rPr>
              <a:t> </a:t>
            </a:r>
            <a:r>
              <a:rPr lang="en-US" sz="3200" dirty="0" err="1">
                <a:solidFill>
                  <a:srgbClr val="002060"/>
                </a:solidFill>
              </a:rPr>
              <a:t>cứu</a:t>
            </a:r>
            <a:r>
              <a:rPr lang="en-US" sz="3200" dirty="0">
                <a:solidFill>
                  <a:srgbClr val="002060"/>
                </a:solidFill>
              </a:rPr>
              <a:t> </a:t>
            </a:r>
            <a:r>
              <a:rPr lang="en-US" sz="3200" dirty="0" err="1">
                <a:solidFill>
                  <a:srgbClr val="002060"/>
                </a:solidFill>
              </a:rPr>
              <a:t>khoa</a:t>
            </a:r>
            <a:r>
              <a:rPr lang="en-US" sz="3200" dirty="0">
                <a:solidFill>
                  <a:srgbClr val="002060"/>
                </a:solidFill>
              </a:rPr>
              <a:t> </a:t>
            </a:r>
            <a:r>
              <a:rPr lang="en-US" sz="3200" dirty="0" err="1">
                <a:solidFill>
                  <a:srgbClr val="002060"/>
                </a:solidFill>
              </a:rPr>
              <a:t>học</a:t>
            </a:r>
            <a:r>
              <a:rPr lang="en-US" sz="3200" dirty="0">
                <a:solidFill>
                  <a:srgbClr val="002060"/>
                </a:solidFill>
              </a:rPr>
              <a:t>. </a:t>
            </a:r>
            <a:r>
              <a:rPr lang="en-US" sz="3200" dirty="0" err="1">
                <a:solidFill>
                  <a:srgbClr val="002060"/>
                </a:solidFill>
              </a:rPr>
              <a:t>Đẩy</a:t>
            </a:r>
            <a:r>
              <a:rPr lang="en-US" sz="3200" dirty="0">
                <a:solidFill>
                  <a:srgbClr val="002060"/>
                </a:solidFill>
              </a:rPr>
              <a:t> </a:t>
            </a:r>
            <a:r>
              <a:rPr lang="en-US" sz="3200" dirty="0" err="1">
                <a:solidFill>
                  <a:srgbClr val="002060"/>
                </a:solidFill>
              </a:rPr>
              <a:t>mạnh</a:t>
            </a:r>
            <a:r>
              <a:rPr lang="en-US" sz="3200" dirty="0">
                <a:solidFill>
                  <a:srgbClr val="002060"/>
                </a:solidFill>
              </a:rPr>
              <a:t> </a:t>
            </a:r>
            <a:r>
              <a:rPr lang="en-US" sz="3200" dirty="0" err="1">
                <a:solidFill>
                  <a:srgbClr val="002060"/>
                </a:solidFill>
              </a:rPr>
              <a:t>ứng</a:t>
            </a:r>
            <a:r>
              <a:rPr lang="en-US" sz="3200" dirty="0">
                <a:solidFill>
                  <a:srgbClr val="002060"/>
                </a:solidFill>
              </a:rPr>
              <a:t> </a:t>
            </a:r>
            <a:r>
              <a:rPr lang="en-US" sz="3200" dirty="0" err="1">
                <a:solidFill>
                  <a:srgbClr val="002060"/>
                </a:solidFill>
              </a:rPr>
              <a:t>dụng</a:t>
            </a:r>
            <a:r>
              <a:rPr lang="en-US" sz="3200" dirty="0">
                <a:solidFill>
                  <a:srgbClr val="002060"/>
                </a:solidFill>
              </a:rPr>
              <a:t> </a:t>
            </a:r>
            <a:r>
              <a:rPr lang="en-US" sz="3200" dirty="0" err="1">
                <a:solidFill>
                  <a:srgbClr val="002060"/>
                </a:solidFill>
              </a:rPr>
              <a:t>công</a:t>
            </a:r>
            <a:r>
              <a:rPr lang="en-US" sz="3200" dirty="0">
                <a:solidFill>
                  <a:srgbClr val="002060"/>
                </a:solidFill>
              </a:rPr>
              <a:t> </a:t>
            </a:r>
            <a:r>
              <a:rPr lang="en-US" sz="3200" dirty="0" err="1">
                <a:solidFill>
                  <a:srgbClr val="002060"/>
                </a:solidFill>
              </a:rPr>
              <a:t>nghệ</a:t>
            </a:r>
            <a:r>
              <a:rPr lang="en-US" sz="3200" dirty="0">
                <a:solidFill>
                  <a:srgbClr val="002060"/>
                </a:solidFill>
              </a:rPr>
              <a:t> </a:t>
            </a:r>
            <a:r>
              <a:rPr lang="en-US" sz="3200" dirty="0" err="1">
                <a:solidFill>
                  <a:srgbClr val="002060"/>
                </a:solidFill>
              </a:rPr>
              <a:t>thông</a:t>
            </a:r>
            <a:r>
              <a:rPr lang="en-US" sz="3200" dirty="0">
                <a:solidFill>
                  <a:srgbClr val="002060"/>
                </a:solidFill>
              </a:rPr>
              <a:t> tin </a:t>
            </a:r>
            <a:r>
              <a:rPr lang="en-US" sz="3200" dirty="0" err="1">
                <a:solidFill>
                  <a:srgbClr val="002060"/>
                </a:solidFill>
              </a:rPr>
              <a:t>và</a:t>
            </a:r>
            <a:r>
              <a:rPr lang="en-US" sz="3200" dirty="0">
                <a:solidFill>
                  <a:srgbClr val="002060"/>
                </a:solidFill>
              </a:rPr>
              <a:t> </a:t>
            </a:r>
            <a:r>
              <a:rPr lang="en-US" sz="3200" dirty="0" err="1">
                <a:solidFill>
                  <a:srgbClr val="002060"/>
                </a:solidFill>
              </a:rPr>
              <a:t>truyền</a:t>
            </a:r>
            <a:r>
              <a:rPr lang="en-US" sz="3200" dirty="0">
                <a:solidFill>
                  <a:srgbClr val="002060"/>
                </a:solidFill>
              </a:rPr>
              <a:t> </a:t>
            </a:r>
            <a:r>
              <a:rPr lang="en-US" sz="3200" dirty="0" err="1">
                <a:solidFill>
                  <a:srgbClr val="002060"/>
                </a:solidFill>
              </a:rPr>
              <a:t>thông</a:t>
            </a:r>
            <a:r>
              <a:rPr lang="en-US" sz="3200" dirty="0">
                <a:solidFill>
                  <a:srgbClr val="002060"/>
                </a:solidFill>
              </a:rPr>
              <a:t> </a:t>
            </a:r>
            <a:r>
              <a:rPr lang="en-US" sz="3200" dirty="0" err="1">
                <a:solidFill>
                  <a:srgbClr val="002060"/>
                </a:solidFill>
              </a:rPr>
              <a:t>trong</a:t>
            </a:r>
            <a:r>
              <a:rPr lang="en-US" sz="3200" dirty="0">
                <a:solidFill>
                  <a:srgbClr val="002060"/>
                </a:solidFill>
              </a:rPr>
              <a:t> </a:t>
            </a:r>
            <a:r>
              <a:rPr lang="en-US" sz="3200" dirty="0" err="1">
                <a:solidFill>
                  <a:srgbClr val="002060"/>
                </a:solidFill>
              </a:rPr>
              <a:t>dạy</a:t>
            </a:r>
            <a:r>
              <a:rPr lang="en-US" sz="3200" dirty="0">
                <a:solidFill>
                  <a:srgbClr val="002060"/>
                </a:solidFill>
              </a:rPr>
              <a:t> </a:t>
            </a:r>
            <a:r>
              <a:rPr lang="en-US" sz="3200" dirty="0" err="1">
                <a:solidFill>
                  <a:srgbClr val="002060"/>
                </a:solidFill>
              </a:rPr>
              <a:t>và</a:t>
            </a:r>
            <a:r>
              <a:rPr lang="en-US" sz="3200" dirty="0">
                <a:solidFill>
                  <a:srgbClr val="002060"/>
                </a:solidFill>
              </a:rPr>
              <a:t> </a:t>
            </a:r>
            <a:r>
              <a:rPr lang="en-US" sz="3200" dirty="0" err="1">
                <a:solidFill>
                  <a:srgbClr val="002060"/>
                </a:solidFill>
              </a:rPr>
              <a:t>học</a:t>
            </a:r>
            <a:endParaRPr lang="en-US" sz="3200" dirty="0">
              <a:solidFill>
                <a:srgbClr val="002060"/>
              </a:solidFill>
            </a:endParaRPr>
          </a:p>
          <a:p>
            <a:pPr algn="just"/>
            <a:endParaRPr lang="en-US" dirty="0"/>
          </a:p>
        </p:txBody>
      </p:sp>
    </p:spTree>
    <p:extLst>
      <p:ext uri="{BB962C8B-B14F-4D97-AF65-F5344CB8AC3E}">
        <p14:creationId xmlns:p14="http://schemas.microsoft.com/office/powerpoint/2010/main" val="2121613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686800" cy="1143000"/>
          </a:xfrm>
        </p:spPr>
        <p:txBody>
          <a:bodyPr>
            <a:normAutofit fontScale="90000"/>
          </a:bodyPr>
          <a:lstStyle/>
          <a:p>
            <a:pPr algn="l"/>
            <a:r>
              <a:rPr lang="en-US" sz="4400" b="1" dirty="0">
                <a:solidFill>
                  <a:srgbClr val="FF0000"/>
                </a:solidFill>
              </a:rPr>
              <a:t>2- YÊU CẦU:</a:t>
            </a:r>
            <a:br>
              <a:rPr lang="en-US" sz="4400" dirty="0">
                <a:solidFill>
                  <a:srgbClr val="FF0000"/>
                </a:solidFill>
              </a:rPr>
            </a:br>
            <a:r>
              <a:rPr lang="en-US" sz="4400" b="1" dirty="0" err="1">
                <a:solidFill>
                  <a:srgbClr val="FF0000"/>
                </a:solidFill>
              </a:rPr>
              <a:t>Đối</a:t>
            </a:r>
            <a:r>
              <a:rPr lang="en-US" sz="4400" b="1" dirty="0">
                <a:solidFill>
                  <a:srgbClr val="FF0000"/>
                </a:solidFill>
              </a:rPr>
              <a:t> </a:t>
            </a:r>
            <a:r>
              <a:rPr lang="en-US" sz="4400" b="1" dirty="0" err="1">
                <a:solidFill>
                  <a:srgbClr val="FF0000"/>
                </a:solidFill>
              </a:rPr>
              <a:t>với</a:t>
            </a:r>
            <a:r>
              <a:rPr lang="en-US" sz="4400" b="1" dirty="0">
                <a:solidFill>
                  <a:srgbClr val="FF0000"/>
                </a:solidFill>
              </a:rPr>
              <a:t> </a:t>
            </a:r>
            <a:r>
              <a:rPr lang="en-US" sz="4400" b="1" dirty="0" err="1">
                <a:solidFill>
                  <a:srgbClr val="FF0000"/>
                </a:solidFill>
              </a:rPr>
              <a:t>Phòng</a:t>
            </a:r>
            <a:r>
              <a:rPr lang="en-US" sz="4400" b="1" dirty="0">
                <a:solidFill>
                  <a:srgbClr val="FF0000"/>
                </a:solidFill>
              </a:rPr>
              <a:t> </a:t>
            </a:r>
            <a:r>
              <a:rPr lang="en-US" sz="4400" b="1" dirty="0" err="1">
                <a:solidFill>
                  <a:srgbClr val="FF0000"/>
                </a:solidFill>
              </a:rPr>
              <a:t>Giáo</a:t>
            </a:r>
            <a:r>
              <a:rPr lang="en-US" sz="4400" b="1" dirty="0">
                <a:solidFill>
                  <a:srgbClr val="FF0000"/>
                </a:solidFill>
              </a:rPr>
              <a:t> </a:t>
            </a:r>
            <a:r>
              <a:rPr lang="en-US" sz="4400" b="1" dirty="0" err="1">
                <a:solidFill>
                  <a:srgbClr val="FF0000"/>
                </a:solidFill>
              </a:rPr>
              <a:t>dục</a:t>
            </a:r>
            <a:r>
              <a:rPr lang="en-US" sz="4400" b="1" dirty="0">
                <a:solidFill>
                  <a:srgbClr val="FF0000"/>
                </a:solidFill>
              </a:rPr>
              <a:t> </a:t>
            </a:r>
            <a:r>
              <a:rPr lang="en-US" sz="4400" b="1" dirty="0" err="1">
                <a:solidFill>
                  <a:srgbClr val="FF0000"/>
                </a:solidFill>
              </a:rPr>
              <a:t>và</a:t>
            </a:r>
            <a:r>
              <a:rPr lang="en-US" sz="4400" b="1" dirty="0">
                <a:solidFill>
                  <a:srgbClr val="FF0000"/>
                </a:solidFill>
              </a:rPr>
              <a:t> </a:t>
            </a:r>
            <a:r>
              <a:rPr lang="en-US" sz="4400" b="1" dirty="0" err="1">
                <a:solidFill>
                  <a:srgbClr val="FF0000"/>
                </a:solidFill>
              </a:rPr>
              <a:t>Đào</a:t>
            </a:r>
            <a:r>
              <a:rPr lang="en-US" sz="4400" b="1" dirty="0">
                <a:solidFill>
                  <a:srgbClr val="FF0000"/>
                </a:solidFill>
              </a:rPr>
              <a:t> </a:t>
            </a:r>
            <a:r>
              <a:rPr lang="en-US" sz="4400" b="1" dirty="0" err="1">
                <a:solidFill>
                  <a:srgbClr val="FF0000"/>
                </a:solidFill>
              </a:rPr>
              <a:t>tạo</a:t>
            </a:r>
            <a:r>
              <a:rPr lang="en-US" b="1" dirty="0">
                <a:solidFill>
                  <a:srgbClr val="FF0000"/>
                </a:solidFill>
              </a:rPr>
              <a:t>:</a:t>
            </a:r>
            <a:endParaRPr lang="en-US" dirty="0">
              <a:solidFill>
                <a:srgbClr val="FF0000"/>
              </a:solidFill>
            </a:endParaRPr>
          </a:p>
        </p:txBody>
      </p:sp>
      <p:sp>
        <p:nvSpPr>
          <p:cNvPr id="4" name="Content Placeholder 3"/>
          <p:cNvSpPr>
            <a:spLocks noGrp="1"/>
          </p:cNvSpPr>
          <p:nvPr>
            <p:ph idx="1"/>
          </p:nvPr>
        </p:nvSpPr>
        <p:spPr/>
        <p:txBody>
          <a:bodyPr>
            <a:normAutofit fontScale="92500" lnSpcReduction="10000"/>
          </a:bodyPr>
          <a:lstStyle/>
          <a:p>
            <a:pPr lvl="0" algn="just"/>
            <a:r>
              <a:rPr lang="en-US" dirty="0" err="1">
                <a:solidFill>
                  <a:srgbClr val="002060"/>
                </a:solidFill>
              </a:rPr>
              <a:t>Nắm</a:t>
            </a:r>
            <a:r>
              <a:rPr lang="en-US" dirty="0">
                <a:solidFill>
                  <a:srgbClr val="002060"/>
                </a:solidFill>
              </a:rPr>
              <a:t> </a:t>
            </a:r>
            <a:r>
              <a:rPr lang="en-US" dirty="0" err="1">
                <a:solidFill>
                  <a:srgbClr val="002060"/>
                </a:solidFill>
              </a:rPr>
              <a:t>vững</a:t>
            </a:r>
            <a:r>
              <a:rPr lang="en-US" dirty="0">
                <a:solidFill>
                  <a:srgbClr val="002060"/>
                </a:solidFill>
              </a:rPr>
              <a:t> </a:t>
            </a:r>
            <a:r>
              <a:rPr lang="en-US" dirty="0" err="1">
                <a:solidFill>
                  <a:srgbClr val="002060"/>
                </a:solidFill>
              </a:rPr>
              <a:t>các</a:t>
            </a:r>
            <a:r>
              <a:rPr lang="en-US" dirty="0">
                <a:solidFill>
                  <a:srgbClr val="002060"/>
                </a:solidFill>
              </a:rPr>
              <a:t> </a:t>
            </a:r>
            <a:r>
              <a:rPr lang="en-US" dirty="0" err="1">
                <a:solidFill>
                  <a:srgbClr val="002060"/>
                </a:solidFill>
              </a:rPr>
              <a:t>văn</a:t>
            </a:r>
            <a:r>
              <a:rPr lang="en-US" dirty="0">
                <a:solidFill>
                  <a:srgbClr val="002060"/>
                </a:solidFill>
              </a:rPr>
              <a:t> </a:t>
            </a:r>
            <a:r>
              <a:rPr lang="en-US" dirty="0" err="1">
                <a:solidFill>
                  <a:srgbClr val="002060"/>
                </a:solidFill>
              </a:rPr>
              <a:t>bản</a:t>
            </a:r>
            <a:r>
              <a:rPr lang="en-US" dirty="0">
                <a:solidFill>
                  <a:srgbClr val="002060"/>
                </a:solidFill>
              </a:rPr>
              <a:t> </a:t>
            </a:r>
            <a:r>
              <a:rPr lang="en-US" dirty="0" err="1">
                <a:solidFill>
                  <a:srgbClr val="002060"/>
                </a:solidFill>
              </a:rPr>
              <a:t>chỉ</a:t>
            </a:r>
            <a:r>
              <a:rPr lang="en-US" dirty="0">
                <a:solidFill>
                  <a:srgbClr val="002060"/>
                </a:solidFill>
              </a:rPr>
              <a:t> </a:t>
            </a:r>
            <a:r>
              <a:rPr lang="en-US" dirty="0" err="1">
                <a:solidFill>
                  <a:srgbClr val="002060"/>
                </a:solidFill>
              </a:rPr>
              <a:t>đạo</a:t>
            </a:r>
            <a:r>
              <a:rPr lang="en-US" dirty="0">
                <a:solidFill>
                  <a:srgbClr val="002060"/>
                </a:solidFill>
              </a:rPr>
              <a:t> </a:t>
            </a:r>
            <a:r>
              <a:rPr lang="en-US" dirty="0" err="1">
                <a:solidFill>
                  <a:srgbClr val="002060"/>
                </a:solidFill>
              </a:rPr>
              <a:t>về</a:t>
            </a:r>
            <a:r>
              <a:rPr lang="en-US" dirty="0">
                <a:solidFill>
                  <a:srgbClr val="002060"/>
                </a:solidFill>
              </a:rPr>
              <a:t> </a:t>
            </a:r>
            <a:r>
              <a:rPr lang="en-US" dirty="0" err="1">
                <a:solidFill>
                  <a:srgbClr val="002060"/>
                </a:solidFill>
              </a:rPr>
              <a:t>đổi</a:t>
            </a:r>
            <a:r>
              <a:rPr lang="en-US" dirty="0">
                <a:solidFill>
                  <a:srgbClr val="002060"/>
                </a:solidFill>
              </a:rPr>
              <a:t> </a:t>
            </a:r>
            <a:r>
              <a:rPr lang="en-US" dirty="0" err="1">
                <a:solidFill>
                  <a:srgbClr val="002060"/>
                </a:solidFill>
              </a:rPr>
              <a:t>mới</a:t>
            </a:r>
            <a:r>
              <a:rPr lang="en-US" dirty="0">
                <a:solidFill>
                  <a:srgbClr val="002060"/>
                </a:solidFill>
              </a:rPr>
              <a:t> PPDH </a:t>
            </a:r>
          </a:p>
          <a:p>
            <a:pPr lvl="0" algn="just"/>
            <a:r>
              <a:rPr lang="en-US" dirty="0" err="1">
                <a:solidFill>
                  <a:srgbClr val="002060"/>
                </a:solidFill>
              </a:rPr>
              <a:t>Triển</a:t>
            </a:r>
            <a:r>
              <a:rPr lang="en-US" dirty="0">
                <a:solidFill>
                  <a:srgbClr val="002060"/>
                </a:solidFill>
              </a:rPr>
              <a:t> </a:t>
            </a:r>
            <a:r>
              <a:rPr lang="en-US" dirty="0" err="1">
                <a:solidFill>
                  <a:srgbClr val="002060"/>
                </a:solidFill>
              </a:rPr>
              <a:t>khai</a:t>
            </a:r>
            <a:r>
              <a:rPr lang="en-US" dirty="0">
                <a:solidFill>
                  <a:srgbClr val="002060"/>
                </a:solidFill>
              </a:rPr>
              <a:t> </a:t>
            </a:r>
            <a:r>
              <a:rPr lang="en-US" dirty="0" err="1">
                <a:solidFill>
                  <a:srgbClr val="002060"/>
                </a:solidFill>
              </a:rPr>
              <a:t>và</a:t>
            </a:r>
            <a:r>
              <a:rPr lang="en-US" dirty="0">
                <a:solidFill>
                  <a:srgbClr val="002060"/>
                </a:solidFill>
              </a:rPr>
              <a:t> </a:t>
            </a:r>
            <a:r>
              <a:rPr lang="en-US" dirty="0" err="1">
                <a:solidFill>
                  <a:srgbClr val="002060"/>
                </a:solidFill>
              </a:rPr>
              <a:t>định</a:t>
            </a:r>
            <a:r>
              <a:rPr lang="en-US" dirty="0">
                <a:solidFill>
                  <a:srgbClr val="002060"/>
                </a:solidFill>
              </a:rPr>
              <a:t> </a:t>
            </a:r>
            <a:r>
              <a:rPr lang="en-US" dirty="0" err="1">
                <a:solidFill>
                  <a:srgbClr val="002060"/>
                </a:solidFill>
              </a:rPr>
              <a:t>hướng</a:t>
            </a:r>
            <a:r>
              <a:rPr lang="en-US" dirty="0">
                <a:solidFill>
                  <a:srgbClr val="002060"/>
                </a:solidFill>
              </a:rPr>
              <a:t> </a:t>
            </a:r>
            <a:r>
              <a:rPr lang="en-US" dirty="0" err="1">
                <a:solidFill>
                  <a:srgbClr val="002060"/>
                </a:solidFill>
              </a:rPr>
              <a:t>đổi</a:t>
            </a:r>
            <a:r>
              <a:rPr lang="en-US" dirty="0">
                <a:solidFill>
                  <a:srgbClr val="002060"/>
                </a:solidFill>
              </a:rPr>
              <a:t> </a:t>
            </a:r>
            <a:r>
              <a:rPr lang="en-US" dirty="0" err="1">
                <a:solidFill>
                  <a:srgbClr val="002060"/>
                </a:solidFill>
              </a:rPr>
              <a:t>mới</a:t>
            </a:r>
            <a:r>
              <a:rPr lang="en-US" dirty="0">
                <a:solidFill>
                  <a:srgbClr val="002060"/>
                </a:solidFill>
              </a:rPr>
              <a:t> </a:t>
            </a:r>
            <a:r>
              <a:rPr lang="en-US" dirty="0" err="1">
                <a:solidFill>
                  <a:srgbClr val="002060"/>
                </a:solidFill>
              </a:rPr>
              <a:t>giảng</a:t>
            </a:r>
            <a:r>
              <a:rPr lang="en-US" dirty="0">
                <a:solidFill>
                  <a:srgbClr val="002060"/>
                </a:solidFill>
              </a:rPr>
              <a:t> </a:t>
            </a:r>
            <a:r>
              <a:rPr lang="en-US" dirty="0" err="1">
                <a:solidFill>
                  <a:srgbClr val="002060"/>
                </a:solidFill>
              </a:rPr>
              <a:t>dạy</a:t>
            </a:r>
            <a:r>
              <a:rPr lang="en-US" dirty="0">
                <a:solidFill>
                  <a:srgbClr val="002060"/>
                </a:solidFill>
              </a:rPr>
              <a:t> </a:t>
            </a:r>
            <a:r>
              <a:rPr lang="en-US" dirty="0" err="1">
                <a:solidFill>
                  <a:srgbClr val="002060"/>
                </a:solidFill>
              </a:rPr>
              <a:t>và</a:t>
            </a:r>
            <a:r>
              <a:rPr lang="en-US" dirty="0">
                <a:solidFill>
                  <a:srgbClr val="002060"/>
                </a:solidFill>
              </a:rPr>
              <a:t> </a:t>
            </a:r>
            <a:r>
              <a:rPr lang="en-US" dirty="0" err="1">
                <a:solidFill>
                  <a:srgbClr val="002060"/>
                </a:solidFill>
              </a:rPr>
              <a:t>học</a:t>
            </a:r>
            <a:r>
              <a:rPr lang="en-US" dirty="0">
                <a:solidFill>
                  <a:srgbClr val="002060"/>
                </a:solidFill>
              </a:rPr>
              <a:t> </a:t>
            </a:r>
            <a:r>
              <a:rPr lang="en-US" dirty="0" err="1">
                <a:solidFill>
                  <a:srgbClr val="002060"/>
                </a:solidFill>
              </a:rPr>
              <a:t>tập</a:t>
            </a:r>
            <a:r>
              <a:rPr lang="en-US" dirty="0">
                <a:solidFill>
                  <a:srgbClr val="002060"/>
                </a:solidFill>
              </a:rPr>
              <a:t> </a:t>
            </a:r>
            <a:r>
              <a:rPr lang="en-US" dirty="0" err="1">
                <a:solidFill>
                  <a:srgbClr val="002060"/>
                </a:solidFill>
              </a:rPr>
              <a:t>cho</a:t>
            </a:r>
            <a:r>
              <a:rPr lang="en-US" dirty="0">
                <a:solidFill>
                  <a:srgbClr val="002060"/>
                </a:solidFill>
              </a:rPr>
              <a:t> </a:t>
            </a:r>
            <a:r>
              <a:rPr lang="en-US" dirty="0" err="1">
                <a:solidFill>
                  <a:srgbClr val="002060"/>
                </a:solidFill>
              </a:rPr>
              <a:t>các</a:t>
            </a:r>
            <a:r>
              <a:rPr lang="en-US" dirty="0">
                <a:solidFill>
                  <a:srgbClr val="002060"/>
                </a:solidFill>
              </a:rPr>
              <a:t> </a:t>
            </a:r>
            <a:r>
              <a:rPr lang="en-US" dirty="0" err="1">
                <a:solidFill>
                  <a:srgbClr val="002060"/>
                </a:solidFill>
              </a:rPr>
              <a:t>giáo</a:t>
            </a:r>
            <a:r>
              <a:rPr lang="en-US" dirty="0">
                <a:solidFill>
                  <a:srgbClr val="002060"/>
                </a:solidFill>
              </a:rPr>
              <a:t> </a:t>
            </a:r>
            <a:r>
              <a:rPr lang="en-US" dirty="0" err="1">
                <a:solidFill>
                  <a:srgbClr val="002060"/>
                </a:solidFill>
              </a:rPr>
              <a:t>viên</a:t>
            </a:r>
            <a:r>
              <a:rPr lang="en-US" dirty="0">
                <a:solidFill>
                  <a:srgbClr val="002060"/>
                </a:solidFill>
              </a:rPr>
              <a:t> </a:t>
            </a:r>
            <a:r>
              <a:rPr lang="en-US" dirty="0" err="1">
                <a:solidFill>
                  <a:srgbClr val="002060"/>
                </a:solidFill>
              </a:rPr>
              <a:t>tiểu</a:t>
            </a:r>
            <a:r>
              <a:rPr lang="en-US" dirty="0">
                <a:solidFill>
                  <a:srgbClr val="002060"/>
                </a:solidFill>
              </a:rPr>
              <a:t> </a:t>
            </a:r>
            <a:r>
              <a:rPr lang="en-US" dirty="0" err="1">
                <a:solidFill>
                  <a:srgbClr val="002060"/>
                </a:solidFill>
              </a:rPr>
              <a:t>học</a:t>
            </a:r>
            <a:r>
              <a:rPr lang="en-US" dirty="0">
                <a:solidFill>
                  <a:srgbClr val="002060"/>
                </a:solidFill>
              </a:rPr>
              <a:t>.</a:t>
            </a:r>
          </a:p>
          <a:p>
            <a:pPr lvl="0" algn="just"/>
            <a:r>
              <a:rPr lang="en-US" dirty="0" err="1">
                <a:solidFill>
                  <a:srgbClr val="002060"/>
                </a:solidFill>
              </a:rPr>
              <a:t>Đổi</a:t>
            </a:r>
            <a:r>
              <a:rPr lang="en-US" dirty="0">
                <a:solidFill>
                  <a:srgbClr val="002060"/>
                </a:solidFill>
              </a:rPr>
              <a:t> </a:t>
            </a:r>
            <a:r>
              <a:rPr lang="en-US" dirty="0" err="1">
                <a:solidFill>
                  <a:srgbClr val="002060"/>
                </a:solidFill>
              </a:rPr>
              <a:t>mới</a:t>
            </a:r>
            <a:r>
              <a:rPr lang="en-US" dirty="0">
                <a:solidFill>
                  <a:srgbClr val="002060"/>
                </a:solidFill>
              </a:rPr>
              <a:t> </a:t>
            </a:r>
            <a:r>
              <a:rPr lang="en-US" dirty="0" err="1">
                <a:solidFill>
                  <a:srgbClr val="002060"/>
                </a:solidFill>
              </a:rPr>
              <a:t>căn</a:t>
            </a:r>
            <a:r>
              <a:rPr lang="en-US" dirty="0">
                <a:solidFill>
                  <a:srgbClr val="002060"/>
                </a:solidFill>
              </a:rPr>
              <a:t> </a:t>
            </a:r>
            <a:r>
              <a:rPr lang="en-US" dirty="0" err="1">
                <a:solidFill>
                  <a:srgbClr val="002060"/>
                </a:solidFill>
              </a:rPr>
              <a:t>bản</a:t>
            </a:r>
            <a:r>
              <a:rPr lang="en-US" dirty="0">
                <a:solidFill>
                  <a:srgbClr val="002060"/>
                </a:solidFill>
              </a:rPr>
              <a:t> </a:t>
            </a:r>
            <a:r>
              <a:rPr lang="en-US" dirty="0" err="1">
                <a:solidFill>
                  <a:srgbClr val="002060"/>
                </a:solidFill>
              </a:rPr>
              <a:t>công</a:t>
            </a:r>
            <a:r>
              <a:rPr lang="en-US" dirty="0">
                <a:solidFill>
                  <a:srgbClr val="002060"/>
                </a:solidFill>
              </a:rPr>
              <a:t> </a:t>
            </a:r>
            <a:r>
              <a:rPr lang="en-US" dirty="0" err="1">
                <a:solidFill>
                  <a:srgbClr val="002060"/>
                </a:solidFill>
              </a:rPr>
              <a:t>tác</a:t>
            </a:r>
            <a:r>
              <a:rPr lang="en-US" dirty="0">
                <a:solidFill>
                  <a:srgbClr val="002060"/>
                </a:solidFill>
              </a:rPr>
              <a:t> </a:t>
            </a:r>
            <a:r>
              <a:rPr lang="en-US" dirty="0" err="1">
                <a:solidFill>
                  <a:srgbClr val="002060"/>
                </a:solidFill>
              </a:rPr>
              <a:t>quản</a:t>
            </a:r>
            <a:r>
              <a:rPr lang="en-US" dirty="0">
                <a:solidFill>
                  <a:srgbClr val="002060"/>
                </a:solidFill>
              </a:rPr>
              <a:t> </a:t>
            </a:r>
            <a:r>
              <a:rPr lang="en-US" dirty="0" err="1">
                <a:solidFill>
                  <a:srgbClr val="002060"/>
                </a:solidFill>
              </a:rPr>
              <a:t>lý</a:t>
            </a:r>
            <a:r>
              <a:rPr lang="en-US" dirty="0">
                <a:solidFill>
                  <a:srgbClr val="002060"/>
                </a:solidFill>
              </a:rPr>
              <a:t> </a:t>
            </a:r>
            <a:r>
              <a:rPr lang="en-US" dirty="0" err="1">
                <a:solidFill>
                  <a:srgbClr val="002060"/>
                </a:solidFill>
              </a:rPr>
              <a:t>giáo</a:t>
            </a:r>
            <a:r>
              <a:rPr lang="en-US" dirty="0">
                <a:solidFill>
                  <a:srgbClr val="002060"/>
                </a:solidFill>
              </a:rPr>
              <a:t> </a:t>
            </a:r>
            <a:r>
              <a:rPr lang="en-US" dirty="0" err="1">
                <a:solidFill>
                  <a:srgbClr val="002060"/>
                </a:solidFill>
              </a:rPr>
              <a:t>dục</a:t>
            </a:r>
            <a:r>
              <a:rPr lang="en-US" dirty="0">
                <a:solidFill>
                  <a:srgbClr val="002060"/>
                </a:solidFill>
              </a:rPr>
              <a:t>, </a:t>
            </a:r>
            <a:r>
              <a:rPr lang="en-US" dirty="0" err="1">
                <a:solidFill>
                  <a:srgbClr val="002060"/>
                </a:solidFill>
              </a:rPr>
              <a:t>đào</a:t>
            </a:r>
            <a:r>
              <a:rPr lang="en-US" dirty="0">
                <a:solidFill>
                  <a:srgbClr val="002060"/>
                </a:solidFill>
              </a:rPr>
              <a:t> </a:t>
            </a:r>
            <a:r>
              <a:rPr lang="en-US" dirty="0" err="1">
                <a:solidFill>
                  <a:srgbClr val="002060"/>
                </a:solidFill>
              </a:rPr>
              <a:t>tạo</a:t>
            </a:r>
            <a:r>
              <a:rPr lang="en-US" dirty="0">
                <a:solidFill>
                  <a:srgbClr val="002060"/>
                </a:solidFill>
              </a:rPr>
              <a:t>, </a:t>
            </a:r>
            <a:r>
              <a:rPr lang="en-US" dirty="0" err="1">
                <a:solidFill>
                  <a:srgbClr val="002060"/>
                </a:solidFill>
              </a:rPr>
              <a:t>bảo</a:t>
            </a:r>
            <a:r>
              <a:rPr lang="en-US" dirty="0">
                <a:solidFill>
                  <a:srgbClr val="002060"/>
                </a:solidFill>
              </a:rPr>
              <a:t> </a:t>
            </a:r>
            <a:r>
              <a:rPr lang="en-US" dirty="0" err="1">
                <a:solidFill>
                  <a:srgbClr val="002060"/>
                </a:solidFill>
              </a:rPr>
              <a:t>đảm</a:t>
            </a:r>
            <a:r>
              <a:rPr lang="en-US" dirty="0">
                <a:solidFill>
                  <a:srgbClr val="002060"/>
                </a:solidFill>
              </a:rPr>
              <a:t> </a:t>
            </a:r>
            <a:r>
              <a:rPr lang="en-US" dirty="0" err="1">
                <a:solidFill>
                  <a:srgbClr val="002060"/>
                </a:solidFill>
              </a:rPr>
              <a:t>dân</a:t>
            </a:r>
            <a:r>
              <a:rPr lang="en-US" dirty="0">
                <a:solidFill>
                  <a:srgbClr val="002060"/>
                </a:solidFill>
              </a:rPr>
              <a:t> </a:t>
            </a:r>
            <a:r>
              <a:rPr lang="en-US" dirty="0" err="1">
                <a:solidFill>
                  <a:srgbClr val="002060"/>
                </a:solidFill>
              </a:rPr>
              <a:t>chủ</a:t>
            </a:r>
            <a:r>
              <a:rPr lang="en-US" dirty="0">
                <a:solidFill>
                  <a:srgbClr val="002060"/>
                </a:solidFill>
              </a:rPr>
              <a:t>, </a:t>
            </a:r>
            <a:r>
              <a:rPr lang="en-US" dirty="0" err="1">
                <a:solidFill>
                  <a:srgbClr val="002060"/>
                </a:solidFill>
              </a:rPr>
              <a:t>thống</a:t>
            </a:r>
            <a:r>
              <a:rPr lang="en-US" dirty="0">
                <a:solidFill>
                  <a:srgbClr val="002060"/>
                </a:solidFill>
              </a:rPr>
              <a:t> </a:t>
            </a:r>
            <a:r>
              <a:rPr lang="en-US" dirty="0" err="1">
                <a:solidFill>
                  <a:srgbClr val="002060"/>
                </a:solidFill>
              </a:rPr>
              <a:t>nhất</a:t>
            </a:r>
            <a:r>
              <a:rPr lang="en-US" dirty="0">
                <a:solidFill>
                  <a:srgbClr val="002060"/>
                </a:solidFill>
              </a:rPr>
              <a:t>; </a:t>
            </a:r>
            <a:r>
              <a:rPr lang="en-US" dirty="0" err="1">
                <a:solidFill>
                  <a:srgbClr val="002060"/>
                </a:solidFill>
              </a:rPr>
              <a:t>tăng</a:t>
            </a:r>
            <a:r>
              <a:rPr lang="en-US" dirty="0">
                <a:solidFill>
                  <a:srgbClr val="002060"/>
                </a:solidFill>
              </a:rPr>
              <a:t> </a:t>
            </a:r>
            <a:r>
              <a:rPr lang="en-US" dirty="0" err="1">
                <a:solidFill>
                  <a:srgbClr val="002060"/>
                </a:solidFill>
              </a:rPr>
              <a:t>quyền</a:t>
            </a:r>
            <a:r>
              <a:rPr lang="en-US" dirty="0">
                <a:solidFill>
                  <a:srgbClr val="002060"/>
                </a:solidFill>
              </a:rPr>
              <a:t> </a:t>
            </a:r>
            <a:r>
              <a:rPr lang="en-US" dirty="0" err="1">
                <a:solidFill>
                  <a:srgbClr val="002060"/>
                </a:solidFill>
              </a:rPr>
              <a:t>tự</a:t>
            </a:r>
            <a:r>
              <a:rPr lang="en-US" dirty="0">
                <a:solidFill>
                  <a:srgbClr val="002060"/>
                </a:solidFill>
              </a:rPr>
              <a:t> </a:t>
            </a:r>
            <a:r>
              <a:rPr lang="en-US" dirty="0" err="1">
                <a:solidFill>
                  <a:srgbClr val="002060"/>
                </a:solidFill>
              </a:rPr>
              <a:t>chủ</a:t>
            </a:r>
            <a:r>
              <a:rPr lang="en-US" dirty="0">
                <a:solidFill>
                  <a:srgbClr val="002060"/>
                </a:solidFill>
              </a:rPr>
              <a:t> </a:t>
            </a:r>
            <a:r>
              <a:rPr lang="en-US" dirty="0" err="1">
                <a:solidFill>
                  <a:srgbClr val="002060"/>
                </a:solidFill>
              </a:rPr>
              <a:t>và</a:t>
            </a:r>
            <a:r>
              <a:rPr lang="en-US" dirty="0">
                <a:solidFill>
                  <a:srgbClr val="002060"/>
                </a:solidFill>
              </a:rPr>
              <a:t> </a:t>
            </a:r>
            <a:r>
              <a:rPr lang="en-US" dirty="0" err="1">
                <a:solidFill>
                  <a:srgbClr val="002060"/>
                </a:solidFill>
              </a:rPr>
              <a:t>trách</a:t>
            </a:r>
            <a:r>
              <a:rPr lang="en-US" dirty="0">
                <a:solidFill>
                  <a:srgbClr val="002060"/>
                </a:solidFill>
              </a:rPr>
              <a:t> </a:t>
            </a:r>
            <a:r>
              <a:rPr lang="en-US" dirty="0" err="1">
                <a:solidFill>
                  <a:srgbClr val="002060"/>
                </a:solidFill>
              </a:rPr>
              <a:t>nhiệm</a:t>
            </a:r>
            <a:r>
              <a:rPr lang="en-US" dirty="0">
                <a:solidFill>
                  <a:srgbClr val="002060"/>
                </a:solidFill>
              </a:rPr>
              <a:t> </a:t>
            </a:r>
            <a:r>
              <a:rPr lang="en-US" dirty="0" err="1">
                <a:solidFill>
                  <a:srgbClr val="002060"/>
                </a:solidFill>
              </a:rPr>
              <a:t>cho</a:t>
            </a:r>
            <a:r>
              <a:rPr lang="en-US" dirty="0">
                <a:solidFill>
                  <a:srgbClr val="002060"/>
                </a:solidFill>
              </a:rPr>
              <a:t> </a:t>
            </a:r>
            <a:r>
              <a:rPr lang="en-US" dirty="0" err="1">
                <a:solidFill>
                  <a:srgbClr val="002060"/>
                </a:solidFill>
              </a:rPr>
              <a:t>các</a:t>
            </a:r>
            <a:r>
              <a:rPr lang="en-US" dirty="0">
                <a:solidFill>
                  <a:srgbClr val="002060"/>
                </a:solidFill>
              </a:rPr>
              <a:t> </a:t>
            </a:r>
            <a:r>
              <a:rPr lang="en-US" dirty="0" err="1">
                <a:solidFill>
                  <a:srgbClr val="002060"/>
                </a:solidFill>
              </a:rPr>
              <a:t>trường</a:t>
            </a:r>
            <a:r>
              <a:rPr lang="en-US" dirty="0">
                <a:solidFill>
                  <a:srgbClr val="002060"/>
                </a:solidFill>
              </a:rPr>
              <a:t> </a:t>
            </a:r>
            <a:r>
              <a:rPr lang="en-US" dirty="0" err="1">
                <a:solidFill>
                  <a:srgbClr val="002060"/>
                </a:solidFill>
              </a:rPr>
              <a:t>tiểu</a:t>
            </a:r>
            <a:r>
              <a:rPr lang="en-US" dirty="0">
                <a:solidFill>
                  <a:srgbClr val="002060"/>
                </a:solidFill>
              </a:rPr>
              <a:t> </a:t>
            </a:r>
            <a:r>
              <a:rPr lang="en-US" dirty="0" err="1">
                <a:solidFill>
                  <a:srgbClr val="002060"/>
                </a:solidFill>
              </a:rPr>
              <a:t>học</a:t>
            </a:r>
            <a:r>
              <a:rPr lang="en-US" dirty="0">
                <a:solidFill>
                  <a:srgbClr val="002060"/>
                </a:solidFill>
              </a:rPr>
              <a:t>; </a:t>
            </a:r>
            <a:r>
              <a:rPr lang="en-US" dirty="0" err="1">
                <a:solidFill>
                  <a:srgbClr val="002060"/>
                </a:solidFill>
              </a:rPr>
              <a:t>coi</a:t>
            </a:r>
            <a:r>
              <a:rPr lang="en-US" dirty="0">
                <a:solidFill>
                  <a:srgbClr val="002060"/>
                </a:solidFill>
              </a:rPr>
              <a:t> </a:t>
            </a:r>
            <a:r>
              <a:rPr lang="en-US" dirty="0" err="1">
                <a:solidFill>
                  <a:srgbClr val="002060"/>
                </a:solidFill>
              </a:rPr>
              <a:t>trọng</a:t>
            </a:r>
            <a:r>
              <a:rPr lang="en-US" dirty="0">
                <a:solidFill>
                  <a:srgbClr val="002060"/>
                </a:solidFill>
              </a:rPr>
              <a:t> </a:t>
            </a:r>
            <a:r>
              <a:rPr lang="en-US" dirty="0" err="1">
                <a:solidFill>
                  <a:srgbClr val="002060"/>
                </a:solidFill>
              </a:rPr>
              <a:t>quản</a:t>
            </a:r>
            <a:r>
              <a:rPr lang="en-US" dirty="0">
                <a:solidFill>
                  <a:srgbClr val="002060"/>
                </a:solidFill>
              </a:rPr>
              <a:t> </a:t>
            </a:r>
            <a:r>
              <a:rPr lang="en-US" dirty="0" err="1">
                <a:solidFill>
                  <a:srgbClr val="002060"/>
                </a:solidFill>
              </a:rPr>
              <a:t>lý</a:t>
            </a:r>
            <a:r>
              <a:rPr lang="en-US" dirty="0">
                <a:solidFill>
                  <a:srgbClr val="002060"/>
                </a:solidFill>
              </a:rPr>
              <a:t> </a:t>
            </a:r>
            <a:r>
              <a:rPr lang="en-US" dirty="0" err="1">
                <a:solidFill>
                  <a:srgbClr val="002060"/>
                </a:solidFill>
              </a:rPr>
              <a:t>chất</a:t>
            </a:r>
            <a:r>
              <a:rPr lang="en-US" dirty="0">
                <a:solidFill>
                  <a:srgbClr val="002060"/>
                </a:solidFill>
              </a:rPr>
              <a:t> </a:t>
            </a:r>
            <a:r>
              <a:rPr lang="en-US" dirty="0" err="1">
                <a:solidFill>
                  <a:srgbClr val="002060"/>
                </a:solidFill>
              </a:rPr>
              <a:t>lượng</a:t>
            </a:r>
            <a:r>
              <a:rPr lang="en-US" dirty="0">
                <a:solidFill>
                  <a:srgbClr val="002060"/>
                </a:solidFill>
              </a:rPr>
              <a:t>.</a:t>
            </a:r>
          </a:p>
          <a:p>
            <a:pPr lvl="0" algn="just"/>
            <a:r>
              <a:rPr lang="en-US" dirty="0" err="1">
                <a:solidFill>
                  <a:srgbClr val="002060"/>
                </a:solidFill>
              </a:rPr>
              <a:t>Tăng</a:t>
            </a:r>
            <a:r>
              <a:rPr lang="en-US" dirty="0">
                <a:solidFill>
                  <a:srgbClr val="002060"/>
                </a:solidFill>
              </a:rPr>
              <a:t> </a:t>
            </a:r>
            <a:r>
              <a:rPr lang="en-US" dirty="0" err="1">
                <a:solidFill>
                  <a:srgbClr val="002060"/>
                </a:solidFill>
              </a:rPr>
              <a:t>cường</a:t>
            </a:r>
            <a:r>
              <a:rPr lang="en-US" dirty="0">
                <a:solidFill>
                  <a:srgbClr val="002060"/>
                </a:solidFill>
              </a:rPr>
              <a:t> </a:t>
            </a:r>
            <a:r>
              <a:rPr lang="en-US" dirty="0" err="1">
                <a:solidFill>
                  <a:srgbClr val="002060"/>
                </a:solidFill>
              </a:rPr>
              <a:t>hiệu</a:t>
            </a:r>
            <a:r>
              <a:rPr lang="en-US" dirty="0">
                <a:solidFill>
                  <a:srgbClr val="002060"/>
                </a:solidFill>
              </a:rPr>
              <a:t> </a:t>
            </a:r>
            <a:r>
              <a:rPr lang="en-US" dirty="0" err="1">
                <a:solidFill>
                  <a:srgbClr val="002060"/>
                </a:solidFill>
              </a:rPr>
              <a:t>lực</a:t>
            </a:r>
            <a:r>
              <a:rPr lang="en-US" dirty="0">
                <a:solidFill>
                  <a:srgbClr val="002060"/>
                </a:solidFill>
              </a:rPr>
              <a:t> </a:t>
            </a:r>
            <a:r>
              <a:rPr lang="en-US" dirty="0" err="1">
                <a:solidFill>
                  <a:srgbClr val="002060"/>
                </a:solidFill>
              </a:rPr>
              <a:t>quản</a:t>
            </a:r>
            <a:r>
              <a:rPr lang="en-US" dirty="0">
                <a:solidFill>
                  <a:srgbClr val="002060"/>
                </a:solidFill>
              </a:rPr>
              <a:t> </a:t>
            </a:r>
            <a:r>
              <a:rPr lang="en-US" dirty="0" err="1">
                <a:solidFill>
                  <a:srgbClr val="002060"/>
                </a:solidFill>
              </a:rPr>
              <a:t>lý</a:t>
            </a:r>
            <a:r>
              <a:rPr lang="en-US" dirty="0">
                <a:solidFill>
                  <a:srgbClr val="002060"/>
                </a:solidFill>
              </a:rPr>
              <a:t> </a:t>
            </a:r>
            <a:r>
              <a:rPr lang="en-US" dirty="0" err="1">
                <a:solidFill>
                  <a:srgbClr val="002060"/>
                </a:solidFill>
              </a:rPr>
              <a:t>nhà</a:t>
            </a:r>
            <a:r>
              <a:rPr lang="en-US" dirty="0">
                <a:solidFill>
                  <a:srgbClr val="002060"/>
                </a:solidFill>
              </a:rPr>
              <a:t> </a:t>
            </a:r>
            <a:r>
              <a:rPr lang="en-US" dirty="0" err="1">
                <a:solidFill>
                  <a:srgbClr val="002060"/>
                </a:solidFill>
              </a:rPr>
              <a:t>nước</a:t>
            </a:r>
            <a:r>
              <a:rPr lang="en-US" dirty="0">
                <a:solidFill>
                  <a:srgbClr val="002060"/>
                </a:solidFill>
              </a:rPr>
              <a:t>, </a:t>
            </a:r>
            <a:r>
              <a:rPr lang="en-US" dirty="0" err="1">
                <a:solidFill>
                  <a:srgbClr val="002060"/>
                </a:solidFill>
              </a:rPr>
              <a:t>nhất</a:t>
            </a:r>
            <a:r>
              <a:rPr lang="en-US" dirty="0">
                <a:solidFill>
                  <a:srgbClr val="002060"/>
                </a:solidFill>
              </a:rPr>
              <a:t> </a:t>
            </a:r>
            <a:r>
              <a:rPr lang="en-US" dirty="0" err="1">
                <a:solidFill>
                  <a:srgbClr val="002060"/>
                </a:solidFill>
              </a:rPr>
              <a:t>là</a:t>
            </a:r>
            <a:r>
              <a:rPr lang="en-US" dirty="0">
                <a:solidFill>
                  <a:srgbClr val="002060"/>
                </a:solidFill>
              </a:rPr>
              <a:t> </a:t>
            </a:r>
            <a:r>
              <a:rPr lang="en-US" dirty="0" err="1">
                <a:solidFill>
                  <a:srgbClr val="002060"/>
                </a:solidFill>
              </a:rPr>
              <a:t>về</a:t>
            </a:r>
            <a:r>
              <a:rPr lang="en-US" dirty="0">
                <a:solidFill>
                  <a:srgbClr val="002060"/>
                </a:solidFill>
              </a:rPr>
              <a:t> </a:t>
            </a:r>
            <a:r>
              <a:rPr lang="en-US" dirty="0" err="1">
                <a:solidFill>
                  <a:srgbClr val="002060"/>
                </a:solidFill>
              </a:rPr>
              <a:t>chương</a:t>
            </a:r>
            <a:r>
              <a:rPr lang="en-US" dirty="0">
                <a:solidFill>
                  <a:srgbClr val="002060"/>
                </a:solidFill>
              </a:rPr>
              <a:t> </a:t>
            </a:r>
            <a:r>
              <a:rPr lang="en-US" dirty="0" err="1">
                <a:solidFill>
                  <a:srgbClr val="002060"/>
                </a:solidFill>
              </a:rPr>
              <a:t>trình</a:t>
            </a:r>
            <a:r>
              <a:rPr lang="en-US" dirty="0">
                <a:solidFill>
                  <a:srgbClr val="002060"/>
                </a:solidFill>
              </a:rPr>
              <a:t>, </a:t>
            </a:r>
            <a:r>
              <a:rPr lang="en-US" dirty="0" err="1">
                <a:solidFill>
                  <a:srgbClr val="002060"/>
                </a:solidFill>
              </a:rPr>
              <a:t>nội</a:t>
            </a:r>
            <a:r>
              <a:rPr lang="en-US" dirty="0">
                <a:solidFill>
                  <a:srgbClr val="002060"/>
                </a:solidFill>
              </a:rPr>
              <a:t> dung </a:t>
            </a:r>
            <a:r>
              <a:rPr lang="en-US" dirty="0" err="1">
                <a:solidFill>
                  <a:srgbClr val="002060"/>
                </a:solidFill>
              </a:rPr>
              <a:t>và</a:t>
            </a:r>
            <a:r>
              <a:rPr lang="en-US" dirty="0">
                <a:solidFill>
                  <a:srgbClr val="002060"/>
                </a:solidFill>
              </a:rPr>
              <a:t> </a:t>
            </a:r>
            <a:r>
              <a:rPr lang="en-US" dirty="0" err="1">
                <a:solidFill>
                  <a:srgbClr val="002060"/>
                </a:solidFill>
              </a:rPr>
              <a:t>chất</a:t>
            </a:r>
            <a:r>
              <a:rPr lang="en-US" dirty="0">
                <a:solidFill>
                  <a:srgbClr val="002060"/>
                </a:solidFill>
              </a:rPr>
              <a:t> </a:t>
            </a:r>
            <a:r>
              <a:rPr lang="en-US" dirty="0" err="1">
                <a:solidFill>
                  <a:srgbClr val="002060"/>
                </a:solidFill>
              </a:rPr>
              <a:t>lượng</a:t>
            </a:r>
            <a:r>
              <a:rPr lang="en-US" dirty="0">
                <a:solidFill>
                  <a:srgbClr val="002060"/>
                </a:solidFill>
              </a:rPr>
              <a:t> </a:t>
            </a:r>
            <a:r>
              <a:rPr lang="en-US" dirty="0" err="1">
                <a:solidFill>
                  <a:srgbClr val="002060"/>
                </a:solidFill>
              </a:rPr>
              <a:t>giáo</a:t>
            </a:r>
            <a:r>
              <a:rPr lang="en-US" dirty="0">
                <a:solidFill>
                  <a:srgbClr val="002060"/>
                </a:solidFill>
              </a:rPr>
              <a:t> </a:t>
            </a:r>
            <a:r>
              <a:rPr lang="en-US" dirty="0" err="1">
                <a:solidFill>
                  <a:srgbClr val="002060"/>
                </a:solidFill>
              </a:rPr>
              <a:t>dục</a:t>
            </a:r>
            <a:r>
              <a:rPr lang="en-US" dirty="0">
                <a:solidFill>
                  <a:srgbClr val="002060"/>
                </a:solidFill>
              </a:rPr>
              <a:t> </a:t>
            </a:r>
            <a:r>
              <a:rPr lang="en-US" dirty="0" err="1">
                <a:solidFill>
                  <a:srgbClr val="002060"/>
                </a:solidFill>
              </a:rPr>
              <a:t>và</a:t>
            </a:r>
            <a:r>
              <a:rPr lang="en-US" dirty="0">
                <a:solidFill>
                  <a:srgbClr val="002060"/>
                </a:solidFill>
              </a:rPr>
              <a:t> </a:t>
            </a:r>
            <a:r>
              <a:rPr lang="en-US" dirty="0" err="1">
                <a:solidFill>
                  <a:srgbClr val="002060"/>
                </a:solidFill>
              </a:rPr>
              <a:t>đào</a:t>
            </a:r>
            <a:r>
              <a:rPr lang="en-US" dirty="0">
                <a:solidFill>
                  <a:srgbClr val="002060"/>
                </a:solidFill>
              </a:rPr>
              <a:t> </a:t>
            </a:r>
            <a:r>
              <a:rPr lang="en-US" dirty="0" err="1">
                <a:solidFill>
                  <a:srgbClr val="002060"/>
                </a:solidFill>
              </a:rPr>
              <a:t>tạo</a:t>
            </a:r>
            <a:r>
              <a:rPr lang="en-US" dirty="0">
                <a:solidFill>
                  <a:srgbClr val="002060"/>
                </a:solidFill>
              </a:rPr>
              <a:t> </a:t>
            </a:r>
            <a:r>
              <a:rPr lang="en-US" dirty="0" err="1">
                <a:solidFill>
                  <a:srgbClr val="002060"/>
                </a:solidFill>
              </a:rPr>
              <a:t>đối</a:t>
            </a:r>
            <a:r>
              <a:rPr lang="en-US" dirty="0">
                <a:solidFill>
                  <a:srgbClr val="002060"/>
                </a:solidFill>
              </a:rPr>
              <a:t> </a:t>
            </a:r>
            <a:r>
              <a:rPr lang="en-US" dirty="0" err="1">
                <a:solidFill>
                  <a:srgbClr val="002060"/>
                </a:solidFill>
              </a:rPr>
              <a:t>với</a:t>
            </a:r>
            <a:r>
              <a:rPr lang="en-US" dirty="0">
                <a:solidFill>
                  <a:srgbClr val="002060"/>
                </a:solidFill>
              </a:rPr>
              <a:t> </a:t>
            </a:r>
            <a:r>
              <a:rPr lang="en-US" dirty="0" err="1">
                <a:solidFill>
                  <a:srgbClr val="002060"/>
                </a:solidFill>
              </a:rPr>
              <a:t>các</a:t>
            </a:r>
            <a:r>
              <a:rPr lang="en-US" dirty="0">
                <a:solidFill>
                  <a:srgbClr val="002060"/>
                </a:solidFill>
              </a:rPr>
              <a:t> </a:t>
            </a:r>
            <a:r>
              <a:rPr lang="en-US" dirty="0" err="1">
                <a:solidFill>
                  <a:srgbClr val="002060"/>
                </a:solidFill>
              </a:rPr>
              <a:t>đơn</a:t>
            </a:r>
            <a:r>
              <a:rPr lang="en-US" dirty="0">
                <a:solidFill>
                  <a:srgbClr val="002060"/>
                </a:solidFill>
              </a:rPr>
              <a:t> </a:t>
            </a:r>
            <a:r>
              <a:rPr lang="en-US" dirty="0" err="1">
                <a:solidFill>
                  <a:srgbClr val="002060"/>
                </a:solidFill>
              </a:rPr>
              <a:t>vị</a:t>
            </a:r>
            <a:r>
              <a:rPr lang="en-US" dirty="0">
                <a:solidFill>
                  <a:srgbClr val="002060"/>
                </a:solidFill>
              </a:rPr>
              <a:t>. </a:t>
            </a:r>
            <a:r>
              <a:rPr lang="en-US" dirty="0" err="1">
                <a:solidFill>
                  <a:srgbClr val="002060"/>
                </a:solidFill>
              </a:rPr>
              <a:t>Phát</a:t>
            </a:r>
            <a:r>
              <a:rPr lang="en-US" dirty="0">
                <a:solidFill>
                  <a:srgbClr val="002060"/>
                </a:solidFill>
              </a:rPr>
              <a:t> </a:t>
            </a:r>
            <a:r>
              <a:rPr lang="en-US" dirty="0" err="1">
                <a:solidFill>
                  <a:srgbClr val="002060"/>
                </a:solidFill>
              </a:rPr>
              <a:t>huy</a:t>
            </a:r>
            <a:r>
              <a:rPr lang="en-US" dirty="0">
                <a:solidFill>
                  <a:srgbClr val="002060"/>
                </a:solidFill>
              </a:rPr>
              <a:t> </a:t>
            </a:r>
            <a:r>
              <a:rPr lang="en-US" dirty="0" err="1">
                <a:solidFill>
                  <a:srgbClr val="002060"/>
                </a:solidFill>
              </a:rPr>
              <a:t>vai</a:t>
            </a:r>
            <a:r>
              <a:rPr lang="en-US" dirty="0">
                <a:solidFill>
                  <a:srgbClr val="002060"/>
                </a:solidFill>
              </a:rPr>
              <a:t> </a:t>
            </a:r>
            <a:r>
              <a:rPr lang="en-US" dirty="0" err="1">
                <a:solidFill>
                  <a:srgbClr val="002060"/>
                </a:solidFill>
              </a:rPr>
              <a:t>trò</a:t>
            </a:r>
            <a:r>
              <a:rPr lang="en-US" dirty="0">
                <a:solidFill>
                  <a:srgbClr val="002060"/>
                </a:solidFill>
              </a:rPr>
              <a:t> </a:t>
            </a:r>
            <a:r>
              <a:rPr lang="en-US" dirty="0" err="1">
                <a:solidFill>
                  <a:srgbClr val="002060"/>
                </a:solidFill>
              </a:rPr>
              <a:t>của</a:t>
            </a:r>
            <a:r>
              <a:rPr lang="en-US" dirty="0">
                <a:solidFill>
                  <a:srgbClr val="002060"/>
                </a:solidFill>
              </a:rPr>
              <a:t> </a:t>
            </a:r>
            <a:r>
              <a:rPr lang="en-US" dirty="0" err="1">
                <a:solidFill>
                  <a:srgbClr val="002060"/>
                </a:solidFill>
              </a:rPr>
              <a:t>công</a:t>
            </a:r>
            <a:r>
              <a:rPr lang="en-US" dirty="0">
                <a:solidFill>
                  <a:srgbClr val="002060"/>
                </a:solidFill>
              </a:rPr>
              <a:t> </a:t>
            </a:r>
            <a:r>
              <a:rPr lang="en-US" dirty="0" err="1">
                <a:solidFill>
                  <a:srgbClr val="002060"/>
                </a:solidFill>
              </a:rPr>
              <a:t>nghệ</a:t>
            </a:r>
            <a:r>
              <a:rPr lang="en-US" dirty="0">
                <a:solidFill>
                  <a:srgbClr val="002060"/>
                </a:solidFill>
              </a:rPr>
              <a:t> </a:t>
            </a:r>
            <a:r>
              <a:rPr lang="en-US" dirty="0" err="1">
                <a:solidFill>
                  <a:srgbClr val="002060"/>
                </a:solidFill>
              </a:rPr>
              <a:t>thông</a:t>
            </a:r>
            <a:r>
              <a:rPr lang="en-US" dirty="0">
                <a:solidFill>
                  <a:srgbClr val="002060"/>
                </a:solidFill>
              </a:rPr>
              <a:t> tin </a:t>
            </a:r>
            <a:r>
              <a:rPr lang="en-US" dirty="0" err="1">
                <a:solidFill>
                  <a:srgbClr val="002060"/>
                </a:solidFill>
              </a:rPr>
              <a:t>và</a:t>
            </a:r>
            <a:r>
              <a:rPr lang="en-US" dirty="0">
                <a:solidFill>
                  <a:srgbClr val="002060"/>
                </a:solidFill>
              </a:rPr>
              <a:t> </a:t>
            </a:r>
            <a:r>
              <a:rPr lang="en-US" dirty="0" err="1">
                <a:solidFill>
                  <a:srgbClr val="002060"/>
                </a:solidFill>
              </a:rPr>
              <a:t>các</a:t>
            </a:r>
            <a:r>
              <a:rPr lang="en-US" dirty="0">
                <a:solidFill>
                  <a:srgbClr val="002060"/>
                </a:solidFill>
              </a:rPr>
              <a:t> </a:t>
            </a:r>
            <a:r>
              <a:rPr lang="en-US" dirty="0" err="1">
                <a:solidFill>
                  <a:srgbClr val="002060"/>
                </a:solidFill>
              </a:rPr>
              <a:t>thành</a:t>
            </a:r>
            <a:r>
              <a:rPr lang="en-US" dirty="0">
                <a:solidFill>
                  <a:srgbClr val="002060"/>
                </a:solidFill>
              </a:rPr>
              <a:t> </a:t>
            </a:r>
            <a:r>
              <a:rPr lang="en-US" dirty="0" err="1">
                <a:solidFill>
                  <a:srgbClr val="002060"/>
                </a:solidFill>
              </a:rPr>
              <a:t>tựu</a:t>
            </a:r>
            <a:r>
              <a:rPr lang="en-US" dirty="0">
                <a:solidFill>
                  <a:srgbClr val="002060"/>
                </a:solidFill>
              </a:rPr>
              <a:t> </a:t>
            </a:r>
            <a:r>
              <a:rPr lang="en-US" dirty="0" err="1">
                <a:solidFill>
                  <a:srgbClr val="002060"/>
                </a:solidFill>
              </a:rPr>
              <a:t>khoa</a:t>
            </a:r>
            <a:r>
              <a:rPr lang="en-US" dirty="0">
                <a:solidFill>
                  <a:srgbClr val="002060"/>
                </a:solidFill>
              </a:rPr>
              <a:t> </a:t>
            </a:r>
            <a:r>
              <a:rPr lang="en-US" dirty="0" err="1">
                <a:solidFill>
                  <a:srgbClr val="002060"/>
                </a:solidFill>
              </a:rPr>
              <a:t>học-công</a:t>
            </a:r>
            <a:r>
              <a:rPr lang="en-US" dirty="0">
                <a:solidFill>
                  <a:srgbClr val="002060"/>
                </a:solidFill>
              </a:rPr>
              <a:t> </a:t>
            </a:r>
            <a:r>
              <a:rPr lang="en-US" dirty="0" err="1">
                <a:solidFill>
                  <a:srgbClr val="002060"/>
                </a:solidFill>
              </a:rPr>
              <a:t>nghệ</a:t>
            </a:r>
            <a:r>
              <a:rPr lang="en-US" dirty="0">
                <a:solidFill>
                  <a:srgbClr val="002060"/>
                </a:solidFill>
              </a:rPr>
              <a:t> </a:t>
            </a:r>
            <a:r>
              <a:rPr lang="en-US" dirty="0" err="1">
                <a:solidFill>
                  <a:srgbClr val="002060"/>
                </a:solidFill>
              </a:rPr>
              <a:t>hiện</a:t>
            </a:r>
            <a:r>
              <a:rPr lang="en-US" dirty="0">
                <a:solidFill>
                  <a:srgbClr val="002060"/>
                </a:solidFill>
              </a:rPr>
              <a:t> </a:t>
            </a:r>
            <a:r>
              <a:rPr lang="en-US" dirty="0" err="1">
                <a:solidFill>
                  <a:srgbClr val="002060"/>
                </a:solidFill>
              </a:rPr>
              <a:t>đại</a:t>
            </a:r>
            <a:r>
              <a:rPr lang="en-US" dirty="0">
                <a:solidFill>
                  <a:srgbClr val="002060"/>
                </a:solidFill>
              </a:rPr>
              <a:t> </a:t>
            </a:r>
            <a:r>
              <a:rPr lang="en-US" dirty="0" err="1">
                <a:solidFill>
                  <a:srgbClr val="002060"/>
                </a:solidFill>
              </a:rPr>
              <a:t>trong</a:t>
            </a:r>
            <a:r>
              <a:rPr lang="en-US" dirty="0">
                <a:solidFill>
                  <a:srgbClr val="002060"/>
                </a:solidFill>
              </a:rPr>
              <a:t> </a:t>
            </a:r>
            <a:r>
              <a:rPr lang="en-US" dirty="0" err="1">
                <a:solidFill>
                  <a:srgbClr val="002060"/>
                </a:solidFill>
              </a:rPr>
              <a:t>quản</a:t>
            </a:r>
            <a:r>
              <a:rPr lang="en-US" dirty="0">
                <a:solidFill>
                  <a:srgbClr val="002060"/>
                </a:solidFill>
              </a:rPr>
              <a:t> </a:t>
            </a:r>
            <a:r>
              <a:rPr lang="en-US" dirty="0" err="1">
                <a:solidFill>
                  <a:srgbClr val="002060"/>
                </a:solidFill>
              </a:rPr>
              <a:t>lý</a:t>
            </a:r>
            <a:r>
              <a:rPr lang="en-US" dirty="0">
                <a:solidFill>
                  <a:srgbClr val="002060"/>
                </a:solidFill>
              </a:rPr>
              <a:t> </a:t>
            </a:r>
            <a:r>
              <a:rPr lang="en-US" dirty="0" err="1">
                <a:solidFill>
                  <a:srgbClr val="002060"/>
                </a:solidFill>
              </a:rPr>
              <a:t>nhà</a:t>
            </a:r>
            <a:r>
              <a:rPr lang="en-US" dirty="0">
                <a:solidFill>
                  <a:srgbClr val="002060"/>
                </a:solidFill>
              </a:rPr>
              <a:t> </a:t>
            </a:r>
            <a:r>
              <a:rPr lang="en-US" dirty="0" err="1">
                <a:solidFill>
                  <a:srgbClr val="002060"/>
                </a:solidFill>
              </a:rPr>
              <a:t>nước</a:t>
            </a:r>
            <a:r>
              <a:rPr lang="en-US" dirty="0">
                <a:solidFill>
                  <a:srgbClr val="002060"/>
                </a:solidFill>
              </a:rPr>
              <a:t> </a:t>
            </a:r>
            <a:r>
              <a:rPr lang="en-US" dirty="0" err="1">
                <a:solidFill>
                  <a:srgbClr val="002060"/>
                </a:solidFill>
              </a:rPr>
              <a:t>về</a:t>
            </a:r>
            <a:r>
              <a:rPr lang="en-US" dirty="0">
                <a:solidFill>
                  <a:srgbClr val="002060"/>
                </a:solidFill>
              </a:rPr>
              <a:t> </a:t>
            </a:r>
            <a:r>
              <a:rPr lang="en-US" dirty="0" err="1">
                <a:solidFill>
                  <a:srgbClr val="002060"/>
                </a:solidFill>
              </a:rPr>
              <a:t>giáo</a:t>
            </a:r>
            <a:r>
              <a:rPr lang="en-US" dirty="0">
                <a:solidFill>
                  <a:srgbClr val="002060"/>
                </a:solidFill>
              </a:rPr>
              <a:t> </a:t>
            </a:r>
            <a:r>
              <a:rPr lang="en-US" dirty="0" err="1">
                <a:solidFill>
                  <a:srgbClr val="002060"/>
                </a:solidFill>
              </a:rPr>
              <a:t>dục</a:t>
            </a:r>
            <a:r>
              <a:rPr lang="en-US" dirty="0">
                <a:solidFill>
                  <a:srgbClr val="002060"/>
                </a:solidFill>
              </a:rPr>
              <a:t>, </a:t>
            </a:r>
            <a:r>
              <a:rPr lang="en-US" dirty="0" err="1">
                <a:solidFill>
                  <a:srgbClr val="002060"/>
                </a:solidFill>
              </a:rPr>
              <a:t>đào</a:t>
            </a:r>
            <a:r>
              <a:rPr lang="en-US" dirty="0">
                <a:solidFill>
                  <a:srgbClr val="002060"/>
                </a:solidFill>
              </a:rPr>
              <a:t> </a:t>
            </a:r>
            <a:r>
              <a:rPr lang="en-US" dirty="0" err="1">
                <a:solidFill>
                  <a:srgbClr val="002060"/>
                </a:solidFill>
              </a:rPr>
              <a:t>tạo</a:t>
            </a:r>
            <a:r>
              <a:rPr lang="en-US" dirty="0">
                <a:solidFill>
                  <a:srgbClr val="002060"/>
                </a:solidFill>
              </a:rPr>
              <a:t>.</a:t>
            </a:r>
          </a:p>
          <a:p>
            <a:endParaRPr lang="en-US" dirty="0"/>
          </a:p>
        </p:txBody>
      </p:sp>
    </p:spTree>
    <p:extLst>
      <p:ext uri="{BB962C8B-B14F-4D97-AF65-F5344CB8AC3E}">
        <p14:creationId xmlns:p14="http://schemas.microsoft.com/office/powerpoint/2010/main" val="4184756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715962"/>
          </a:xfrm>
        </p:spPr>
        <p:txBody>
          <a:bodyPr>
            <a:normAutofit fontScale="90000"/>
          </a:bodyPr>
          <a:lstStyle/>
          <a:p>
            <a:pPr algn="l"/>
            <a:r>
              <a:rPr lang="en-US" sz="4400" b="1" dirty="0" err="1">
                <a:solidFill>
                  <a:srgbClr val="FF0000"/>
                </a:solidFill>
              </a:rPr>
              <a:t>Đối</a:t>
            </a:r>
            <a:r>
              <a:rPr lang="en-US" sz="4400" b="1" dirty="0">
                <a:solidFill>
                  <a:srgbClr val="FF0000"/>
                </a:solidFill>
              </a:rPr>
              <a:t> </a:t>
            </a:r>
            <a:r>
              <a:rPr lang="en-US" sz="4400" b="1" dirty="0" err="1">
                <a:solidFill>
                  <a:srgbClr val="FF0000"/>
                </a:solidFill>
              </a:rPr>
              <a:t>với</a:t>
            </a:r>
            <a:r>
              <a:rPr lang="en-US" sz="4400" b="1" dirty="0">
                <a:solidFill>
                  <a:srgbClr val="FF0000"/>
                </a:solidFill>
              </a:rPr>
              <a:t> </a:t>
            </a:r>
            <a:r>
              <a:rPr lang="en-US" sz="4400" b="1" dirty="0" err="1">
                <a:solidFill>
                  <a:srgbClr val="FF0000"/>
                </a:solidFill>
              </a:rPr>
              <a:t>Phòng</a:t>
            </a:r>
            <a:r>
              <a:rPr lang="en-US" sz="4400" b="1" dirty="0">
                <a:solidFill>
                  <a:srgbClr val="FF0000"/>
                </a:solidFill>
              </a:rPr>
              <a:t> </a:t>
            </a:r>
            <a:r>
              <a:rPr lang="en-US" sz="4400" b="1" dirty="0" err="1">
                <a:solidFill>
                  <a:srgbClr val="FF0000"/>
                </a:solidFill>
              </a:rPr>
              <a:t>Giáo</a:t>
            </a:r>
            <a:r>
              <a:rPr lang="en-US" sz="4400" b="1" dirty="0">
                <a:solidFill>
                  <a:srgbClr val="FF0000"/>
                </a:solidFill>
              </a:rPr>
              <a:t> </a:t>
            </a:r>
            <a:r>
              <a:rPr lang="en-US" sz="4400" b="1" dirty="0" err="1">
                <a:solidFill>
                  <a:srgbClr val="FF0000"/>
                </a:solidFill>
              </a:rPr>
              <a:t>dục</a:t>
            </a:r>
            <a:r>
              <a:rPr lang="en-US" sz="4400" b="1" dirty="0">
                <a:solidFill>
                  <a:srgbClr val="FF0000"/>
                </a:solidFill>
              </a:rPr>
              <a:t> </a:t>
            </a:r>
            <a:r>
              <a:rPr lang="en-US" sz="4400" b="1" dirty="0" err="1">
                <a:solidFill>
                  <a:srgbClr val="FF0000"/>
                </a:solidFill>
              </a:rPr>
              <a:t>và</a:t>
            </a:r>
            <a:r>
              <a:rPr lang="en-US" sz="4400" b="1" dirty="0">
                <a:solidFill>
                  <a:srgbClr val="FF0000"/>
                </a:solidFill>
              </a:rPr>
              <a:t> </a:t>
            </a:r>
            <a:r>
              <a:rPr lang="en-US" sz="4400" b="1" dirty="0" err="1">
                <a:solidFill>
                  <a:srgbClr val="FF0000"/>
                </a:solidFill>
              </a:rPr>
              <a:t>Đào</a:t>
            </a:r>
            <a:r>
              <a:rPr lang="en-US" sz="4400" b="1" dirty="0">
                <a:solidFill>
                  <a:srgbClr val="FF0000"/>
                </a:solidFill>
              </a:rPr>
              <a:t> </a:t>
            </a:r>
            <a:r>
              <a:rPr lang="en-US" sz="4400" b="1" dirty="0" err="1">
                <a:solidFill>
                  <a:srgbClr val="FF0000"/>
                </a:solidFill>
              </a:rPr>
              <a:t>tạo</a:t>
            </a:r>
            <a:r>
              <a:rPr lang="en-US" sz="4400" b="1" dirty="0">
                <a:solidFill>
                  <a:srgbClr val="FF0000"/>
                </a:solidFill>
              </a:rPr>
              <a:t>(</a:t>
            </a:r>
            <a:r>
              <a:rPr lang="en-US" sz="4400" b="1" dirty="0" err="1">
                <a:solidFill>
                  <a:srgbClr val="FF0000"/>
                </a:solidFill>
              </a:rPr>
              <a:t>tt</a:t>
            </a:r>
            <a:r>
              <a:rPr lang="en-US" sz="4400" b="1" dirty="0">
                <a:solidFill>
                  <a:srgbClr val="FF0000"/>
                </a:solidFill>
              </a:rPr>
              <a:t>)</a:t>
            </a:r>
            <a:br>
              <a:rPr lang="en-US" dirty="0">
                <a:solidFill>
                  <a:srgbClr val="FF0000"/>
                </a:solidFill>
              </a:rPr>
            </a:br>
            <a:endParaRPr lang="en-US" dirty="0"/>
          </a:p>
        </p:txBody>
      </p:sp>
      <p:sp>
        <p:nvSpPr>
          <p:cNvPr id="3" name="Content Placeholder 2"/>
          <p:cNvSpPr>
            <a:spLocks noGrp="1"/>
          </p:cNvSpPr>
          <p:nvPr>
            <p:ph idx="1"/>
          </p:nvPr>
        </p:nvSpPr>
        <p:spPr>
          <a:xfrm>
            <a:off x="533400" y="1066800"/>
            <a:ext cx="8229600" cy="4953000"/>
          </a:xfrm>
        </p:spPr>
        <p:txBody>
          <a:bodyPr>
            <a:noAutofit/>
          </a:bodyPr>
          <a:lstStyle/>
          <a:p>
            <a:pPr lvl="0" algn="just"/>
            <a:r>
              <a:rPr lang="en-US" sz="3200" dirty="0" err="1">
                <a:solidFill>
                  <a:srgbClr val="002060"/>
                </a:solidFill>
              </a:rPr>
              <a:t>Chỉ</a:t>
            </a:r>
            <a:r>
              <a:rPr lang="en-US" sz="3200" dirty="0">
                <a:solidFill>
                  <a:srgbClr val="002060"/>
                </a:solidFill>
              </a:rPr>
              <a:t> </a:t>
            </a:r>
            <a:r>
              <a:rPr lang="en-US" sz="3200" dirty="0" err="1">
                <a:solidFill>
                  <a:srgbClr val="002060"/>
                </a:solidFill>
              </a:rPr>
              <a:t>đạo</a:t>
            </a:r>
            <a:r>
              <a:rPr lang="en-US" sz="3200" dirty="0">
                <a:solidFill>
                  <a:srgbClr val="002060"/>
                </a:solidFill>
              </a:rPr>
              <a:t> </a:t>
            </a:r>
            <a:r>
              <a:rPr lang="en-US" sz="3200" dirty="0" err="1">
                <a:solidFill>
                  <a:srgbClr val="002060"/>
                </a:solidFill>
              </a:rPr>
              <a:t>thường</a:t>
            </a:r>
            <a:r>
              <a:rPr lang="en-US" sz="3200" dirty="0">
                <a:solidFill>
                  <a:srgbClr val="002060"/>
                </a:solidFill>
              </a:rPr>
              <a:t> </a:t>
            </a:r>
            <a:r>
              <a:rPr lang="en-US" sz="3200" dirty="0" err="1">
                <a:solidFill>
                  <a:srgbClr val="002060"/>
                </a:solidFill>
              </a:rPr>
              <a:t>xuyên</a:t>
            </a:r>
            <a:r>
              <a:rPr lang="en-US" sz="3200" dirty="0">
                <a:solidFill>
                  <a:srgbClr val="002060"/>
                </a:solidFill>
              </a:rPr>
              <a:t> </a:t>
            </a:r>
            <a:r>
              <a:rPr lang="en-US" sz="3200" dirty="0" err="1">
                <a:solidFill>
                  <a:srgbClr val="002060"/>
                </a:solidFill>
              </a:rPr>
              <a:t>và</a:t>
            </a:r>
            <a:r>
              <a:rPr lang="en-US" sz="3200" dirty="0">
                <a:solidFill>
                  <a:srgbClr val="002060"/>
                </a:solidFill>
              </a:rPr>
              <a:t> </a:t>
            </a:r>
            <a:r>
              <a:rPr lang="en-US" sz="3200" dirty="0" err="1">
                <a:solidFill>
                  <a:srgbClr val="002060"/>
                </a:solidFill>
              </a:rPr>
              <a:t>có</a:t>
            </a:r>
            <a:r>
              <a:rPr lang="en-US" sz="3200" dirty="0">
                <a:solidFill>
                  <a:srgbClr val="002060"/>
                </a:solidFill>
              </a:rPr>
              <a:t> </a:t>
            </a:r>
            <a:r>
              <a:rPr lang="en-US" sz="3200" dirty="0" err="1">
                <a:solidFill>
                  <a:srgbClr val="002060"/>
                </a:solidFill>
              </a:rPr>
              <a:t>kế</a:t>
            </a:r>
            <a:r>
              <a:rPr lang="en-US" sz="3200" dirty="0">
                <a:solidFill>
                  <a:srgbClr val="002060"/>
                </a:solidFill>
              </a:rPr>
              <a:t> </a:t>
            </a:r>
            <a:r>
              <a:rPr lang="en-US" sz="3200" dirty="0" err="1">
                <a:solidFill>
                  <a:srgbClr val="002060"/>
                </a:solidFill>
              </a:rPr>
              <a:t>hoạch</a:t>
            </a:r>
            <a:r>
              <a:rPr lang="en-US" sz="3200" dirty="0">
                <a:solidFill>
                  <a:srgbClr val="002060"/>
                </a:solidFill>
              </a:rPr>
              <a:t>, </a:t>
            </a:r>
            <a:r>
              <a:rPr lang="en-US" sz="3200" dirty="0" err="1">
                <a:solidFill>
                  <a:srgbClr val="002060"/>
                </a:solidFill>
              </a:rPr>
              <a:t>lộ</a:t>
            </a:r>
            <a:r>
              <a:rPr lang="en-US" sz="3200" dirty="0">
                <a:solidFill>
                  <a:srgbClr val="002060"/>
                </a:solidFill>
              </a:rPr>
              <a:t> </a:t>
            </a:r>
            <a:r>
              <a:rPr lang="en-US" sz="3200" dirty="0" err="1">
                <a:solidFill>
                  <a:srgbClr val="002060"/>
                </a:solidFill>
              </a:rPr>
              <a:t>trình</a:t>
            </a:r>
            <a:r>
              <a:rPr lang="en-US" sz="3200" dirty="0">
                <a:solidFill>
                  <a:srgbClr val="002060"/>
                </a:solidFill>
              </a:rPr>
              <a:t> </a:t>
            </a:r>
            <a:r>
              <a:rPr lang="en-US" sz="3200" dirty="0" err="1">
                <a:solidFill>
                  <a:srgbClr val="002060"/>
                </a:solidFill>
              </a:rPr>
              <a:t>cụ</a:t>
            </a:r>
            <a:r>
              <a:rPr lang="en-US" sz="3200" dirty="0">
                <a:solidFill>
                  <a:srgbClr val="002060"/>
                </a:solidFill>
              </a:rPr>
              <a:t> </a:t>
            </a:r>
            <a:r>
              <a:rPr lang="en-US" sz="3200" dirty="0" err="1">
                <a:solidFill>
                  <a:srgbClr val="002060"/>
                </a:solidFill>
              </a:rPr>
              <a:t>thể</a:t>
            </a:r>
            <a:r>
              <a:rPr lang="en-US" sz="3200" dirty="0">
                <a:solidFill>
                  <a:srgbClr val="002060"/>
                </a:solidFill>
              </a:rPr>
              <a:t> </a:t>
            </a:r>
            <a:r>
              <a:rPr lang="en-US" sz="3200" dirty="0" err="1">
                <a:solidFill>
                  <a:srgbClr val="002060"/>
                </a:solidFill>
              </a:rPr>
              <a:t>về</a:t>
            </a:r>
            <a:r>
              <a:rPr lang="en-US" sz="3200" dirty="0">
                <a:solidFill>
                  <a:srgbClr val="002060"/>
                </a:solidFill>
              </a:rPr>
              <a:t> </a:t>
            </a:r>
            <a:r>
              <a:rPr lang="en-US" sz="3200" dirty="0" err="1">
                <a:solidFill>
                  <a:srgbClr val="002060"/>
                </a:solidFill>
              </a:rPr>
              <a:t>đổi</a:t>
            </a:r>
            <a:r>
              <a:rPr lang="en-US" sz="3200" dirty="0">
                <a:solidFill>
                  <a:srgbClr val="002060"/>
                </a:solidFill>
              </a:rPr>
              <a:t> </a:t>
            </a:r>
            <a:r>
              <a:rPr lang="en-US" sz="3200" dirty="0" err="1">
                <a:solidFill>
                  <a:srgbClr val="002060"/>
                </a:solidFill>
              </a:rPr>
              <a:t>mới</a:t>
            </a:r>
            <a:r>
              <a:rPr lang="en-US" sz="3200" dirty="0">
                <a:solidFill>
                  <a:srgbClr val="002060"/>
                </a:solidFill>
              </a:rPr>
              <a:t> </a:t>
            </a:r>
            <a:r>
              <a:rPr lang="en-US" sz="3200" dirty="0" err="1">
                <a:solidFill>
                  <a:srgbClr val="002060"/>
                </a:solidFill>
              </a:rPr>
              <a:t>hoạt</a:t>
            </a:r>
            <a:r>
              <a:rPr lang="en-US" sz="3200" dirty="0">
                <a:solidFill>
                  <a:srgbClr val="002060"/>
                </a:solidFill>
              </a:rPr>
              <a:t> </a:t>
            </a:r>
            <a:r>
              <a:rPr lang="en-US" sz="3200" dirty="0" err="1">
                <a:solidFill>
                  <a:srgbClr val="002060"/>
                </a:solidFill>
              </a:rPr>
              <a:t>động</a:t>
            </a:r>
            <a:r>
              <a:rPr lang="en-US" sz="3200" dirty="0">
                <a:solidFill>
                  <a:srgbClr val="002060"/>
                </a:solidFill>
              </a:rPr>
              <a:t> </a:t>
            </a:r>
            <a:r>
              <a:rPr lang="en-US" sz="3200" dirty="0" err="1">
                <a:solidFill>
                  <a:srgbClr val="002060"/>
                </a:solidFill>
              </a:rPr>
              <a:t>dạy</a:t>
            </a:r>
            <a:r>
              <a:rPr lang="en-US" sz="3200" dirty="0">
                <a:solidFill>
                  <a:srgbClr val="002060"/>
                </a:solidFill>
              </a:rPr>
              <a:t> </a:t>
            </a:r>
            <a:r>
              <a:rPr lang="en-US" sz="3200" dirty="0" err="1">
                <a:solidFill>
                  <a:srgbClr val="002060"/>
                </a:solidFill>
              </a:rPr>
              <a:t>học</a:t>
            </a:r>
            <a:r>
              <a:rPr lang="en-US" sz="3200" dirty="0">
                <a:solidFill>
                  <a:srgbClr val="002060"/>
                </a:solidFill>
              </a:rPr>
              <a:t>. </a:t>
            </a:r>
          </a:p>
          <a:p>
            <a:pPr lvl="0" algn="just"/>
            <a:r>
              <a:rPr lang="en-US" sz="3200" dirty="0" err="1">
                <a:solidFill>
                  <a:srgbClr val="002060"/>
                </a:solidFill>
              </a:rPr>
              <a:t>Tổ</a:t>
            </a:r>
            <a:r>
              <a:rPr lang="en-US" sz="3200" dirty="0">
                <a:solidFill>
                  <a:srgbClr val="002060"/>
                </a:solidFill>
              </a:rPr>
              <a:t> </a:t>
            </a:r>
            <a:r>
              <a:rPr lang="en-US" sz="3200" dirty="0" err="1">
                <a:solidFill>
                  <a:srgbClr val="002060"/>
                </a:solidFill>
              </a:rPr>
              <a:t>chức</a:t>
            </a:r>
            <a:r>
              <a:rPr lang="en-US" sz="3200" dirty="0">
                <a:solidFill>
                  <a:srgbClr val="002060"/>
                </a:solidFill>
              </a:rPr>
              <a:t> </a:t>
            </a:r>
            <a:r>
              <a:rPr lang="en-US" sz="3200" dirty="0" err="1">
                <a:solidFill>
                  <a:srgbClr val="002060"/>
                </a:solidFill>
              </a:rPr>
              <a:t>các</a:t>
            </a:r>
            <a:r>
              <a:rPr lang="en-US" sz="3200" dirty="0">
                <a:solidFill>
                  <a:srgbClr val="002060"/>
                </a:solidFill>
              </a:rPr>
              <a:t> </a:t>
            </a:r>
            <a:r>
              <a:rPr lang="en-US" sz="3200" dirty="0" err="1">
                <a:solidFill>
                  <a:srgbClr val="002060"/>
                </a:solidFill>
              </a:rPr>
              <a:t>chuyên</a:t>
            </a:r>
            <a:r>
              <a:rPr lang="en-US" sz="3200" dirty="0">
                <a:solidFill>
                  <a:srgbClr val="002060"/>
                </a:solidFill>
              </a:rPr>
              <a:t> </a:t>
            </a:r>
            <a:r>
              <a:rPr lang="en-US" sz="3200" dirty="0" err="1">
                <a:solidFill>
                  <a:srgbClr val="002060"/>
                </a:solidFill>
              </a:rPr>
              <a:t>đề</a:t>
            </a:r>
            <a:r>
              <a:rPr lang="en-US" sz="3200" dirty="0">
                <a:solidFill>
                  <a:srgbClr val="002060"/>
                </a:solidFill>
              </a:rPr>
              <a:t>, </a:t>
            </a:r>
            <a:r>
              <a:rPr lang="en-US" sz="3200" dirty="0" err="1">
                <a:solidFill>
                  <a:srgbClr val="002060"/>
                </a:solidFill>
              </a:rPr>
              <a:t>hội</a:t>
            </a:r>
            <a:r>
              <a:rPr lang="en-US" sz="3200" dirty="0">
                <a:solidFill>
                  <a:srgbClr val="002060"/>
                </a:solidFill>
              </a:rPr>
              <a:t> </a:t>
            </a:r>
            <a:r>
              <a:rPr lang="en-US" sz="3200" dirty="0" err="1">
                <a:solidFill>
                  <a:srgbClr val="002060"/>
                </a:solidFill>
              </a:rPr>
              <a:t>thảo</a:t>
            </a:r>
            <a:r>
              <a:rPr lang="en-US" sz="3200" dirty="0">
                <a:solidFill>
                  <a:srgbClr val="002060"/>
                </a:solidFill>
              </a:rPr>
              <a:t> </a:t>
            </a:r>
            <a:r>
              <a:rPr lang="en-US" sz="3200" dirty="0" err="1">
                <a:solidFill>
                  <a:srgbClr val="002060"/>
                </a:solidFill>
              </a:rPr>
              <a:t>về</a:t>
            </a:r>
            <a:r>
              <a:rPr lang="en-US" sz="3200" dirty="0">
                <a:solidFill>
                  <a:srgbClr val="002060"/>
                </a:solidFill>
              </a:rPr>
              <a:t> </a:t>
            </a:r>
            <a:r>
              <a:rPr lang="en-US" sz="3200" dirty="0" err="1">
                <a:solidFill>
                  <a:srgbClr val="002060"/>
                </a:solidFill>
              </a:rPr>
              <a:t>đổi</a:t>
            </a:r>
            <a:r>
              <a:rPr lang="en-US" sz="3200" dirty="0">
                <a:solidFill>
                  <a:srgbClr val="002060"/>
                </a:solidFill>
              </a:rPr>
              <a:t> </a:t>
            </a:r>
            <a:r>
              <a:rPr lang="en-US" sz="3200" dirty="0" err="1">
                <a:solidFill>
                  <a:srgbClr val="002060"/>
                </a:solidFill>
              </a:rPr>
              <a:t>mới</a:t>
            </a:r>
            <a:r>
              <a:rPr lang="en-US" sz="3200" dirty="0">
                <a:solidFill>
                  <a:srgbClr val="002060"/>
                </a:solidFill>
              </a:rPr>
              <a:t> PPDH </a:t>
            </a:r>
            <a:r>
              <a:rPr lang="en-US" sz="3200" dirty="0" err="1">
                <a:solidFill>
                  <a:srgbClr val="002060"/>
                </a:solidFill>
              </a:rPr>
              <a:t>theo</a:t>
            </a:r>
            <a:r>
              <a:rPr lang="en-US" sz="3200" dirty="0">
                <a:solidFill>
                  <a:srgbClr val="002060"/>
                </a:solidFill>
              </a:rPr>
              <a:t> </a:t>
            </a:r>
            <a:r>
              <a:rPr lang="en-US" sz="3200" dirty="0" err="1">
                <a:solidFill>
                  <a:srgbClr val="002060"/>
                </a:solidFill>
              </a:rPr>
              <a:t>định</a:t>
            </a:r>
            <a:r>
              <a:rPr lang="en-US" sz="3200" dirty="0">
                <a:solidFill>
                  <a:srgbClr val="002060"/>
                </a:solidFill>
              </a:rPr>
              <a:t> </a:t>
            </a:r>
            <a:r>
              <a:rPr lang="en-US" sz="3200" dirty="0" err="1">
                <a:solidFill>
                  <a:srgbClr val="002060"/>
                </a:solidFill>
              </a:rPr>
              <a:t>hướng</a:t>
            </a:r>
            <a:r>
              <a:rPr lang="en-US" sz="3200" dirty="0">
                <a:solidFill>
                  <a:srgbClr val="002060"/>
                </a:solidFill>
              </a:rPr>
              <a:t> </a:t>
            </a:r>
            <a:r>
              <a:rPr lang="en-US" sz="3200" dirty="0" err="1">
                <a:solidFill>
                  <a:srgbClr val="002060"/>
                </a:solidFill>
              </a:rPr>
              <a:t>phát</a:t>
            </a:r>
            <a:r>
              <a:rPr lang="en-US" sz="3200" dirty="0">
                <a:solidFill>
                  <a:srgbClr val="002060"/>
                </a:solidFill>
              </a:rPr>
              <a:t> </a:t>
            </a:r>
            <a:r>
              <a:rPr lang="en-US" sz="3200" dirty="0" err="1">
                <a:solidFill>
                  <a:srgbClr val="002060"/>
                </a:solidFill>
              </a:rPr>
              <a:t>triển</a:t>
            </a:r>
            <a:r>
              <a:rPr lang="en-US" sz="3200" dirty="0">
                <a:solidFill>
                  <a:srgbClr val="002060"/>
                </a:solidFill>
              </a:rPr>
              <a:t> </a:t>
            </a:r>
            <a:r>
              <a:rPr lang="en-US" sz="3200" dirty="0" err="1">
                <a:solidFill>
                  <a:srgbClr val="002060"/>
                </a:solidFill>
              </a:rPr>
              <a:t>năng</a:t>
            </a:r>
            <a:r>
              <a:rPr lang="en-US" sz="3200" dirty="0">
                <a:solidFill>
                  <a:srgbClr val="002060"/>
                </a:solidFill>
              </a:rPr>
              <a:t> </a:t>
            </a:r>
            <a:r>
              <a:rPr lang="en-US" sz="3200" dirty="0" err="1">
                <a:solidFill>
                  <a:srgbClr val="002060"/>
                </a:solidFill>
              </a:rPr>
              <a:t>lực</a:t>
            </a:r>
            <a:r>
              <a:rPr lang="en-US" sz="3200" dirty="0">
                <a:solidFill>
                  <a:srgbClr val="002060"/>
                </a:solidFill>
              </a:rPr>
              <a:t> </a:t>
            </a:r>
            <a:r>
              <a:rPr lang="en-US" sz="3200" dirty="0" err="1">
                <a:solidFill>
                  <a:srgbClr val="002060"/>
                </a:solidFill>
              </a:rPr>
              <a:t>của</a:t>
            </a:r>
            <a:r>
              <a:rPr lang="en-US" sz="3200" dirty="0">
                <a:solidFill>
                  <a:srgbClr val="002060"/>
                </a:solidFill>
              </a:rPr>
              <a:t> </a:t>
            </a:r>
            <a:r>
              <a:rPr lang="en-US" sz="3200" dirty="0" err="1">
                <a:solidFill>
                  <a:srgbClr val="002060"/>
                </a:solidFill>
              </a:rPr>
              <a:t>học</a:t>
            </a:r>
            <a:r>
              <a:rPr lang="en-US" sz="3200" dirty="0">
                <a:solidFill>
                  <a:srgbClr val="002060"/>
                </a:solidFill>
              </a:rPr>
              <a:t> </a:t>
            </a:r>
            <a:r>
              <a:rPr lang="en-US" sz="3200" dirty="0" err="1">
                <a:solidFill>
                  <a:srgbClr val="002060"/>
                </a:solidFill>
              </a:rPr>
              <a:t>sinh</a:t>
            </a:r>
            <a:r>
              <a:rPr lang="en-US" sz="3200" dirty="0">
                <a:solidFill>
                  <a:srgbClr val="002060"/>
                </a:solidFill>
              </a:rPr>
              <a:t>.</a:t>
            </a:r>
          </a:p>
          <a:p>
            <a:pPr lvl="0" algn="just"/>
            <a:r>
              <a:rPr lang="en-US" sz="3200" dirty="0" err="1">
                <a:solidFill>
                  <a:srgbClr val="002060"/>
                </a:solidFill>
              </a:rPr>
              <a:t>Tăng</a:t>
            </a:r>
            <a:r>
              <a:rPr lang="en-US" sz="3200" dirty="0">
                <a:solidFill>
                  <a:srgbClr val="002060"/>
                </a:solidFill>
              </a:rPr>
              <a:t> </a:t>
            </a:r>
            <a:r>
              <a:rPr lang="en-US" sz="3200" dirty="0" err="1">
                <a:solidFill>
                  <a:srgbClr val="002060"/>
                </a:solidFill>
              </a:rPr>
              <a:t>cường</a:t>
            </a:r>
            <a:r>
              <a:rPr lang="en-US" sz="3200" dirty="0">
                <a:solidFill>
                  <a:srgbClr val="002060"/>
                </a:solidFill>
              </a:rPr>
              <a:t> </a:t>
            </a:r>
            <a:r>
              <a:rPr lang="en-US" sz="3200" dirty="0" err="1">
                <a:solidFill>
                  <a:srgbClr val="002060"/>
                </a:solidFill>
              </a:rPr>
              <a:t>công</a:t>
            </a:r>
            <a:r>
              <a:rPr lang="en-US" sz="3200" dirty="0">
                <a:solidFill>
                  <a:srgbClr val="002060"/>
                </a:solidFill>
              </a:rPr>
              <a:t> </a:t>
            </a:r>
            <a:r>
              <a:rPr lang="en-US" sz="3200" dirty="0" err="1">
                <a:solidFill>
                  <a:srgbClr val="002060"/>
                </a:solidFill>
              </a:rPr>
              <a:t>tác</a:t>
            </a:r>
            <a:r>
              <a:rPr lang="en-US" sz="3200" dirty="0">
                <a:solidFill>
                  <a:srgbClr val="002060"/>
                </a:solidFill>
              </a:rPr>
              <a:t> </a:t>
            </a:r>
            <a:r>
              <a:rPr lang="en-US" sz="3200" dirty="0" err="1">
                <a:solidFill>
                  <a:srgbClr val="002060"/>
                </a:solidFill>
              </a:rPr>
              <a:t>giám</a:t>
            </a:r>
            <a:r>
              <a:rPr lang="en-US" sz="3200" dirty="0">
                <a:solidFill>
                  <a:srgbClr val="002060"/>
                </a:solidFill>
              </a:rPr>
              <a:t> </a:t>
            </a:r>
            <a:r>
              <a:rPr lang="en-US" sz="3200" dirty="0" err="1">
                <a:solidFill>
                  <a:srgbClr val="002060"/>
                </a:solidFill>
              </a:rPr>
              <a:t>sát</a:t>
            </a:r>
            <a:r>
              <a:rPr lang="en-US" sz="3200" dirty="0">
                <a:solidFill>
                  <a:srgbClr val="002060"/>
                </a:solidFill>
              </a:rPr>
              <a:t>, </a:t>
            </a:r>
            <a:r>
              <a:rPr lang="en-US" sz="3200" dirty="0" err="1">
                <a:solidFill>
                  <a:srgbClr val="002060"/>
                </a:solidFill>
              </a:rPr>
              <a:t>kiểm</a:t>
            </a:r>
            <a:r>
              <a:rPr lang="en-US" sz="3200" dirty="0">
                <a:solidFill>
                  <a:srgbClr val="002060"/>
                </a:solidFill>
              </a:rPr>
              <a:t> </a:t>
            </a:r>
            <a:r>
              <a:rPr lang="en-US" sz="3200" dirty="0" err="1">
                <a:solidFill>
                  <a:srgbClr val="002060"/>
                </a:solidFill>
              </a:rPr>
              <a:t>tra</a:t>
            </a:r>
            <a:r>
              <a:rPr lang="en-US" sz="3200" dirty="0">
                <a:solidFill>
                  <a:srgbClr val="002060"/>
                </a:solidFill>
              </a:rPr>
              <a:t> </a:t>
            </a:r>
            <a:r>
              <a:rPr lang="en-US" sz="3200" dirty="0" err="1">
                <a:solidFill>
                  <a:srgbClr val="002060"/>
                </a:solidFill>
              </a:rPr>
              <a:t>các</a:t>
            </a:r>
            <a:r>
              <a:rPr lang="en-US" sz="3200" dirty="0">
                <a:solidFill>
                  <a:srgbClr val="002060"/>
                </a:solidFill>
              </a:rPr>
              <a:t> </a:t>
            </a:r>
            <a:r>
              <a:rPr lang="en-US" sz="3200" dirty="0" err="1">
                <a:solidFill>
                  <a:srgbClr val="002060"/>
                </a:solidFill>
              </a:rPr>
              <a:t>đơn</a:t>
            </a:r>
            <a:r>
              <a:rPr lang="en-US" sz="3200" dirty="0">
                <a:solidFill>
                  <a:srgbClr val="002060"/>
                </a:solidFill>
              </a:rPr>
              <a:t> </a:t>
            </a:r>
            <a:r>
              <a:rPr lang="en-US" sz="3200" dirty="0" err="1">
                <a:solidFill>
                  <a:srgbClr val="002060"/>
                </a:solidFill>
              </a:rPr>
              <a:t>vị</a:t>
            </a:r>
            <a:r>
              <a:rPr lang="en-US" sz="3200" dirty="0">
                <a:solidFill>
                  <a:srgbClr val="002060"/>
                </a:solidFill>
              </a:rPr>
              <a:t> </a:t>
            </a:r>
            <a:r>
              <a:rPr lang="en-US" sz="3200" dirty="0" err="1">
                <a:solidFill>
                  <a:srgbClr val="002060"/>
                </a:solidFill>
              </a:rPr>
              <a:t>thực</a:t>
            </a:r>
            <a:r>
              <a:rPr lang="en-US" sz="3200" dirty="0">
                <a:solidFill>
                  <a:srgbClr val="002060"/>
                </a:solidFill>
              </a:rPr>
              <a:t> </a:t>
            </a:r>
            <a:r>
              <a:rPr lang="en-US" sz="3200" dirty="0" err="1">
                <a:solidFill>
                  <a:srgbClr val="002060"/>
                </a:solidFill>
              </a:rPr>
              <a:t>hiện</a:t>
            </a:r>
            <a:r>
              <a:rPr lang="en-US" sz="3200" dirty="0">
                <a:solidFill>
                  <a:srgbClr val="002060"/>
                </a:solidFill>
              </a:rPr>
              <a:t> </a:t>
            </a:r>
            <a:r>
              <a:rPr lang="en-US" sz="3200" dirty="0" err="1">
                <a:solidFill>
                  <a:srgbClr val="002060"/>
                </a:solidFill>
              </a:rPr>
              <a:t>việc</a:t>
            </a:r>
            <a:r>
              <a:rPr lang="en-US" sz="3200" dirty="0">
                <a:solidFill>
                  <a:srgbClr val="002060"/>
                </a:solidFill>
              </a:rPr>
              <a:t> </a:t>
            </a:r>
            <a:r>
              <a:rPr lang="en-US" sz="3200" dirty="0" err="1">
                <a:solidFill>
                  <a:srgbClr val="002060"/>
                </a:solidFill>
              </a:rPr>
              <a:t>đổi</a:t>
            </a:r>
            <a:r>
              <a:rPr lang="en-US" sz="3200" dirty="0">
                <a:solidFill>
                  <a:srgbClr val="002060"/>
                </a:solidFill>
              </a:rPr>
              <a:t> </a:t>
            </a:r>
            <a:r>
              <a:rPr lang="en-US" sz="3200" dirty="0" err="1">
                <a:solidFill>
                  <a:srgbClr val="002060"/>
                </a:solidFill>
              </a:rPr>
              <a:t>mới</a:t>
            </a:r>
            <a:r>
              <a:rPr lang="en-US" sz="3200" dirty="0">
                <a:solidFill>
                  <a:srgbClr val="002060"/>
                </a:solidFill>
              </a:rPr>
              <a:t> PPDH </a:t>
            </a:r>
            <a:r>
              <a:rPr lang="en-US" sz="3200" dirty="0" err="1">
                <a:solidFill>
                  <a:srgbClr val="002060"/>
                </a:solidFill>
              </a:rPr>
              <a:t>thông</a:t>
            </a:r>
            <a:r>
              <a:rPr lang="en-US" sz="3200" dirty="0">
                <a:solidFill>
                  <a:srgbClr val="002060"/>
                </a:solidFill>
              </a:rPr>
              <a:t> qua </a:t>
            </a:r>
            <a:r>
              <a:rPr lang="en-US" sz="3200" dirty="0" err="1">
                <a:solidFill>
                  <a:srgbClr val="002060"/>
                </a:solidFill>
              </a:rPr>
              <a:t>các</a:t>
            </a:r>
            <a:r>
              <a:rPr lang="en-US" sz="3200" dirty="0">
                <a:solidFill>
                  <a:srgbClr val="002060"/>
                </a:solidFill>
              </a:rPr>
              <a:t> </a:t>
            </a:r>
            <a:r>
              <a:rPr lang="en-US" sz="3200" dirty="0" err="1">
                <a:solidFill>
                  <a:srgbClr val="002060"/>
                </a:solidFill>
              </a:rPr>
              <a:t>chuyên</a:t>
            </a:r>
            <a:r>
              <a:rPr lang="en-US" sz="3200" dirty="0">
                <a:solidFill>
                  <a:srgbClr val="002060"/>
                </a:solidFill>
              </a:rPr>
              <a:t> </a:t>
            </a:r>
            <a:r>
              <a:rPr lang="en-US" sz="3200" dirty="0" err="1">
                <a:solidFill>
                  <a:srgbClr val="002060"/>
                </a:solidFill>
              </a:rPr>
              <a:t>đề</a:t>
            </a:r>
            <a:r>
              <a:rPr lang="en-US" sz="3200" dirty="0">
                <a:solidFill>
                  <a:srgbClr val="002060"/>
                </a:solidFill>
              </a:rPr>
              <a:t>, </a:t>
            </a:r>
            <a:r>
              <a:rPr lang="en-US" sz="3200" dirty="0" err="1">
                <a:solidFill>
                  <a:srgbClr val="002060"/>
                </a:solidFill>
              </a:rPr>
              <a:t>các</a:t>
            </a:r>
            <a:r>
              <a:rPr lang="en-US" sz="3200" dirty="0">
                <a:solidFill>
                  <a:srgbClr val="002060"/>
                </a:solidFill>
              </a:rPr>
              <a:t> </a:t>
            </a:r>
            <a:r>
              <a:rPr lang="en-US" sz="3200" dirty="0" err="1">
                <a:solidFill>
                  <a:srgbClr val="002060"/>
                </a:solidFill>
              </a:rPr>
              <a:t>tiết</a:t>
            </a:r>
            <a:r>
              <a:rPr lang="en-US" sz="3200" dirty="0">
                <a:solidFill>
                  <a:srgbClr val="002060"/>
                </a:solidFill>
              </a:rPr>
              <a:t> </a:t>
            </a:r>
            <a:r>
              <a:rPr lang="en-US" sz="3200" dirty="0" err="1">
                <a:solidFill>
                  <a:srgbClr val="002060"/>
                </a:solidFill>
              </a:rPr>
              <a:t>dạy</a:t>
            </a:r>
            <a:r>
              <a:rPr lang="en-US" sz="3200" dirty="0">
                <a:solidFill>
                  <a:srgbClr val="002060"/>
                </a:solidFill>
              </a:rPr>
              <a:t> </a:t>
            </a:r>
            <a:r>
              <a:rPr lang="en-US" sz="3200" dirty="0" err="1">
                <a:solidFill>
                  <a:srgbClr val="002060"/>
                </a:solidFill>
              </a:rPr>
              <a:t>nhằm</a:t>
            </a:r>
            <a:r>
              <a:rPr lang="en-US" sz="3200" dirty="0">
                <a:solidFill>
                  <a:srgbClr val="002060"/>
                </a:solidFill>
              </a:rPr>
              <a:t> </a:t>
            </a:r>
            <a:r>
              <a:rPr lang="en-US" sz="3200" dirty="0" err="1">
                <a:solidFill>
                  <a:srgbClr val="002060"/>
                </a:solidFill>
              </a:rPr>
              <a:t>trao</a:t>
            </a:r>
            <a:r>
              <a:rPr lang="en-US" sz="3200" dirty="0">
                <a:solidFill>
                  <a:srgbClr val="002060"/>
                </a:solidFill>
              </a:rPr>
              <a:t> </a:t>
            </a:r>
            <a:r>
              <a:rPr lang="en-US" sz="3200" dirty="0" err="1">
                <a:solidFill>
                  <a:srgbClr val="002060"/>
                </a:solidFill>
              </a:rPr>
              <a:t>đổi</a:t>
            </a:r>
            <a:r>
              <a:rPr lang="en-US" sz="3200" dirty="0">
                <a:solidFill>
                  <a:srgbClr val="002060"/>
                </a:solidFill>
              </a:rPr>
              <a:t> </a:t>
            </a:r>
            <a:r>
              <a:rPr lang="en-US" sz="3200" dirty="0" err="1">
                <a:solidFill>
                  <a:srgbClr val="002060"/>
                </a:solidFill>
              </a:rPr>
              <a:t>góp</a:t>
            </a:r>
            <a:r>
              <a:rPr lang="en-US" sz="3200" dirty="0">
                <a:solidFill>
                  <a:srgbClr val="002060"/>
                </a:solidFill>
              </a:rPr>
              <a:t> ý </a:t>
            </a:r>
            <a:r>
              <a:rPr lang="en-US" sz="3200" dirty="0" err="1">
                <a:solidFill>
                  <a:srgbClr val="002060"/>
                </a:solidFill>
              </a:rPr>
              <a:t>để</a:t>
            </a:r>
            <a:r>
              <a:rPr lang="en-US" sz="3200" dirty="0">
                <a:solidFill>
                  <a:srgbClr val="002060"/>
                </a:solidFill>
              </a:rPr>
              <a:t> </a:t>
            </a:r>
            <a:r>
              <a:rPr lang="en-US" sz="3200" dirty="0" err="1">
                <a:solidFill>
                  <a:srgbClr val="002060"/>
                </a:solidFill>
              </a:rPr>
              <a:t>mang</a:t>
            </a:r>
            <a:r>
              <a:rPr lang="en-US" sz="3200" dirty="0">
                <a:solidFill>
                  <a:srgbClr val="002060"/>
                </a:solidFill>
              </a:rPr>
              <a:t> </a:t>
            </a:r>
            <a:r>
              <a:rPr lang="en-US" sz="3200" dirty="0" err="1">
                <a:solidFill>
                  <a:srgbClr val="002060"/>
                </a:solidFill>
              </a:rPr>
              <a:t>lại</a:t>
            </a:r>
            <a:r>
              <a:rPr lang="en-US" sz="3200" dirty="0">
                <a:solidFill>
                  <a:srgbClr val="002060"/>
                </a:solidFill>
              </a:rPr>
              <a:t> </a:t>
            </a:r>
            <a:r>
              <a:rPr lang="en-US" sz="3200" dirty="0" err="1">
                <a:solidFill>
                  <a:srgbClr val="002060"/>
                </a:solidFill>
              </a:rPr>
              <a:t>hiêu</a:t>
            </a:r>
            <a:r>
              <a:rPr lang="en-US" sz="3200" dirty="0">
                <a:solidFill>
                  <a:srgbClr val="002060"/>
                </a:solidFill>
              </a:rPr>
              <a:t> </a:t>
            </a:r>
            <a:r>
              <a:rPr lang="en-US" sz="3200" dirty="0" err="1">
                <a:solidFill>
                  <a:srgbClr val="002060"/>
                </a:solidFill>
              </a:rPr>
              <a:t>quả</a:t>
            </a:r>
            <a:r>
              <a:rPr lang="en-US" sz="3200" dirty="0">
                <a:solidFill>
                  <a:srgbClr val="002060"/>
                </a:solidFill>
              </a:rPr>
              <a:t> </a:t>
            </a:r>
            <a:r>
              <a:rPr lang="en-US" sz="3200" dirty="0" err="1">
                <a:solidFill>
                  <a:srgbClr val="002060"/>
                </a:solidFill>
              </a:rPr>
              <a:t>thiết</a:t>
            </a:r>
            <a:r>
              <a:rPr lang="en-US" sz="3200" dirty="0">
                <a:solidFill>
                  <a:srgbClr val="002060"/>
                </a:solidFill>
              </a:rPr>
              <a:t> </a:t>
            </a:r>
            <a:r>
              <a:rPr lang="en-US" sz="3200" dirty="0" err="1">
                <a:solidFill>
                  <a:srgbClr val="002060"/>
                </a:solidFill>
              </a:rPr>
              <a:t>thực</a:t>
            </a:r>
            <a:r>
              <a:rPr lang="en-US" sz="3200" dirty="0">
                <a:solidFill>
                  <a:srgbClr val="002060"/>
                </a:solidFill>
              </a:rPr>
              <a:t> </a:t>
            </a:r>
            <a:r>
              <a:rPr lang="en-US" sz="3200" dirty="0" err="1">
                <a:solidFill>
                  <a:srgbClr val="002060"/>
                </a:solidFill>
              </a:rPr>
              <a:t>trong</a:t>
            </a:r>
            <a:r>
              <a:rPr lang="en-US" sz="3200" dirty="0">
                <a:solidFill>
                  <a:srgbClr val="002060"/>
                </a:solidFill>
              </a:rPr>
              <a:t> </a:t>
            </a:r>
            <a:r>
              <a:rPr lang="en-US" sz="3200" dirty="0" err="1">
                <a:solidFill>
                  <a:srgbClr val="002060"/>
                </a:solidFill>
              </a:rPr>
              <a:t>việc</a:t>
            </a:r>
            <a:r>
              <a:rPr lang="en-US" sz="3200" dirty="0">
                <a:solidFill>
                  <a:srgbClr val="002060"/>
                </a:solidFill>
              </a:rPr>
              <a:t> </a:t>
            </a:r>
            <a:r>
              <a:rPr lang="en-US" sz="3200" dirty="0" err="1">
                <a:solidFill>
                  <a:srgbClr val="002060"/>
                </a:solidFill>
              </a:rPr>
              <a:t>đổi</a:t>
            </a:r>
            <a:r>
              <a:rPr lang="en-US" sz="3200" dirty="0">
                <a:solidFill>
                  <a:srgbClr val="002060"/>
                </a:solidFill>
              </a:rPr>
              <a:t> </a:t>
            </a:r>
            <a:r>
              <a:rPr lang="en-US" sz="3200" dirty="0" err="1">
                <a:solidFill>
                  <a:srgbClr val="002060"/>
                </a:solidFill>
              </a:rPr>
              <a:t>mới</a:t>
            </a:r>
            <a:r>
              <a:rPr lang="en-US" sz="3200" dirty="0">
                <a:solidFill>
                  <a:srgbClr val="002060"/>
                </a:solidFill>
              </a:rPr>
              <a:t> PPDH</a:t>
            </a:r>
          </a:p>
          <a:p>
            <a:pPr algn="just"/>
            <a:endParaRPr lang="en-US" sz="3200" dirty="0"/>
          </a:p>
        </p:txBody>
      </p:sp>
    </p:spTree>
    <p:extLst>
      <p:ext uri="{BB962C8B-B14F-4D97-AF65-F5344CB8AC3E}">
        <p14:creationId xmlns:p14="http://schemas.microsoft.com/office/powerpoint/2010/main" val="1804419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l"/>
            <a:r>
              <a:rPr lang="en-US" b="1" dirty="0" err="1">
                <a:solidFill>
                  <a:srgbClr val="FF0000"/>
                </a:solidFill>
              </a:rPr>
              <a:t>Đối</a:t>
            </a:r>
            <a:r>
              <a:rPr lang="en-US" b="1" dirty="0">
                <a:solidFill>
                  <a:srgbClr val="FF0000"/>
                </a:solidFill>
              </a:rPr>
              <a:t> </a:t>
            </a:r>
            <a:r>
              <a:rPr lang="en-US" b="1" dirty="0" err="1">
                <a:solidFill>
                  <a:srgbClr val="FF0000"/>
                </a:solidFill>
              </a:rPr>
              <a:t>với</a:t>
            </a:r>
            <a:r>
              <a:rPr lang="en-US" b="1" dirty="0">
                <a:solidFill>
                  <a:srgbClr val="FF0000"/>
                </a:solidFill>
              </a:rPr>
              <a:t> </a:t>
            </a:r>
            <a:r>
              <a:rPr lang="en-US" b="1" dirty="0" err="1">
                <a:solidFill>
                  <a:srgbClr val="FF0000"/>
                </a:solidFill>
              </a:rPr>
              <a:t>nhà</a:t>
            </a:r>
            <a:r>
              <a:rPr lang="en-US" b="1" dirty="0">
                <a:solidFill>
                  <a:srgbClr val="FF0000"/>
                </a:solidFill>
              </a:rPr>
              <a:t> </a:t>
            </a:r>
            <a:r>
              <a:rPr lang="en-US" b="1" dirty="0" err="1">
                <a:solidFill>
                  <a:srgbClr val="FF0000"/>
                </a:solidFill>
              </a:rPr>
              <a:t>trường</a:t>
            </a:r>
            <a:r>
              <a:rPr lang="en-US" b="1" dirty="0">
                <a:solidFill>
                  <a:srgbClr val="FF0000"/>
                </a:solidFill>
              </a:rPr>
              <a:t>:</a:t>
            </a:r>
            <a:br>
              <a:rPr lang="en-US" dirty="0">
                <a:solidFill>
                  <a:srgbClr val="FF0000"/>
                </a:solidFill>
              </a:rPr>
            </a:br>
            <a:endParaRPr lang="en-US" dirty="0">
              <a:solidFill>
                <a:srgbClr val="FF0000"/>
              </a:solidFill>
            </a:endParaRPr>
          </a:p>
        </p:txBody>
      </p:sp>
      <p:sp>
        <p:nvSpPr>
          <p:cNvPr id="3" name="Content Placeholder 2"/>
          <p:cNvSpPr>
            <a:spLocks noGrp="1"/>
          </p:cNvSpPr>
          <p:nvPr>
            <p:ph idx="1"/>
          </p:nvPr>
        </p:nvSpPr>
        <p:spPr>
          <a:xfrm>
            <a:off x="533400" y="990600"/>
            <a:ext cx="8229600" cy="5486400"/>
          </a:xfrm>
        </p:spPr>
        <p:txBody>
          <a:bodyPr>
            <a:normAutofit/>
          </a:bodyPr>
          <a:lstStyle/>
          <a:p>
            <a:pPr lvl="0" algn="just"/>
            <a:r>
              <a:rPr lang="en-US" dirty="0" err="1">
                <a:solidFill>
                  <a:srgbClr val="002060"/>
                </a:solidFill>
              </a:rPr>
              <a:t>Lên</a:t>
            </a:r>
            <a:r>
              <a:rPr lang="en-US" dirty="0">
                <a:solidFill>
                  <a:srgbClr val="002060"/>
                </a:solidFill>
              </a:rPr>
              <a:t> </a:t>
            </a:r>
            <a:r>
              <a:rPr lang="en-US" dirty="0" err="1">
                <a:solidFill>
                  <a:srgbClr val="002060"/>
                </a:solidFill>
              </a:rPr>
              <a:t>kế</a:t>
            </a:r>
            <a:r>
              <a:rPr lang="en-US" dirty="0">
                <a:solidFill>
                  <a:srgbClr val="002060"/>
                </a:solidFill>
              </a:rPr>
              <a:t> </a:t>
            </a:r>
            <a:r>
              <a:rPr lang="en-US" dirty="0" err="1">
                <a:solidFill>
                  <a:srgbClr val="002060"/>
                </a:solidFill>
              </a:rPr>
              <a:t>hoạch</a:t>
            </a:r>
            <a:r>
              <a:rPr lang="en-US" dirty="0">
                <a:solidFill>
                  <a:srgbClr val="002060"/>
                </a:solidFill>
              </a:rPr>
              <a:t> </a:t>
            </a:r>
            <a:r>
              <a:rPr lang="en-US" dirty="0" err="1">
                <a:solidFill>
                  <a:srgbClr val="002060"/>
                </a:solidFill>
              </a:rPr>
              <a:t>để</a:t>
            </a:r>
            <a:r>
              <a:rPr lang="en-US" dirty="0">
                <a:solidFill>
                  <a:srgbClr val="002060"/>
                </a:solidFill>
              </a:rPr>
              <a:t> </a:t>
            </a:r>
            <a:r>
              <a:rPr lang="en-US" dirty="0" err="1">
                <a:solidFill>
                  <a:srgbClr val="002060"/>
                </a:solidFill>
              </a:rPr>
              <a:t>vận</a:t>
            </a:r>
            <a:r>
              <a:rPr lang="en-US" dirty="0">
                <a:solidFill>
                  <a:srgbClr val="002060"/>
                </a:solidFill>
              </a:rPr>
              <a:t> </a:t>
            </a:r>
            <a:r>
              <a:rPr lang="en-US" dirty="0" err="1">
                <a:solidFill>
                  <a:srgbClr val="002060"/>
                </a:solidFill>
              </a:rPr>
              <a:t>động</a:t>
            </a:r>
            <a:r>
              <a:rPr lang="en-US" dirty="0">
                <a:solidFill>
                  <a:srgbClr val="002060"/>
                </a:solidFill>
              </a:rPr>
              <a:t> </a:t>
            </a:r>
            <a:r>
              <a:rPr lang="en-US" dirty="0" err="1">
                <a:solidFill>
                  <a:srgbClr val="002060"/>
                </a:solidFill>
              </a:rPr>
              <a:t>tập</a:t>
            </a:r>
            <a:r>
              <a:rPr lang="en-US" dirty="0">
                <a:solidFill>
                  <a:srgbClr val="002060"/>
                </a:solidFill>
              </a:rPr>
              <a:t> </a:t>
            </a:r>
            <a:r>
              <a:rPr lang="en-US" dirty="0" err="1">
                <a:solidFill>
                  <a:srgbClr val="002060"/>
                </a:solidFill>
              </a:rPr>
              <a:t>thể</a:t>
            </a:r>
            <a:r>
              <a:rPr lang="en-US" dirty="0">
                <a:solidFill>
                  <a:srgbClr val="002060"/>
                </a:solidFill>
              </a:rPr>
              <a:t> </a:t>
            </a:r>
            <a:r>
              <a:rPr lang="en-US" dirty="0" err="1">
                <a:solidFill>
                  <a:srgbClr val="002060"/>
                </a:solidFill>
              </a:rPr>
              <a:t>nhà</a:t>
            </a:r>
            <a:r>
              <a:rPr lang="en-US" dirty="0">
                <a:solidFill>
                  <a:srgbClr val="002060"/>
                </a:solidFill>
              </a:rPr>
              <a:t> </a:t>
            </a:r>
            <a:r>
              <a:rPr lang="en-US" dirty="0" err="1">
                <a:solidFill>
                  <a:srgbClr val="002060"/>
                </a:solidFill>
              </a:rPr>
              <a:t>trường</a:t>
            </a:r>
            <a:r>
              <a:rPr lang="en-US" dirty="0">
                <a:solidFill>
                  <a:srgbClr val="002060"/>
                </a:solidFill>
              </a:rPr>
              <a:t> </a:t>
            </a:r>
            <a:r>
              <a:rPr lang="en-US" dirty="0" err="1">
                <a:solidFill>
                  <a:srgbClr val="002060"/>
                </a:solidFill>
              </a:rPr>
              <a:t>cùng</a:t>
            </a:r>
            <a:r>
              <a:rPr lang="en-US" dirty="0">
                <a:solidFill>
                  <a:srgbClr val="002060"/>
                </a:solidFill>
              </a:rPr>
              <a:t> </a:t>
            </a:r>
            <a:r>
              <a:rPr lang="en-US" dirty="0" err="1">
                <a:solidFill>
                  <a:srgbClr val="002060"/>
                </a:solidFill>
              </a:rPr>
              <a:t>tham</a:t>
            </a:r>
            <a:r>
              <a:rPr lang="en-US" dirty="0">
                <a:solidFill>
                  <a:srgbClr val="002060"/>
                </a:solidFill>
              </a:rPr>
              <a:t> </a:t>
            </a:r>
            <a:r>
              <a:rPr lang="en-US" dirty="0" err="1">
                <a:solidFill>
                  <a:srgbClr val="002060"/>
                </a:solidFill>
              </a:rPr>
              <a:t>gia</a:t>
            </a:r>
            <a:r>
              <a:rPr lang="en-US" dirty="0">
                <a:solidFill>
                  <a:srgbClr val="002060"/>
                </a:solidFill>
              </a:rPr>
              <a:t> </a:t>
            </a:r>
            <a:r>
              <a:rPr lang="en-US" dirty="0" err="1">
                <a:solidFill>
                  <a:srgbClr val="002060"/>
                </a:solidFill>
              </a:rPr>
              <a:t>và</a:t>
            </a:r>
            <a:r>
              <a:rPr lang="en-US" dirty="0">
                <a:solidFill>
                  <a:srgbClr val="002060"/>
                </a:solidFill>
              </a:rPr>
              <a:t> </a:t>
            </a:r>
            <a:r>
              <a:rPr lang="en-US" dirty="0" err="1">
                <a:solidFill>
                  <a:srgbClr val="002060"/>
                </a:solidFill>
              </a:rPr>
              <a:t>thực</a:t>
            </a:r>
            <a:r>
              <a:rPr lang="en-US" dirty="0">
                <a:solidFill>
                  <a:srgbClr val="002060"/>
                </a:solidFill>
              </a:rPr>
              <a:t> </a:t>
            </a:r>
            <a:r>
              <a:rPr lang="en-US" dirty="0" err="1">
                <a:solidFill>
                  <a:srgbClr val="002060"/>
                </a:solidFill>
              </a:rPr>
              <a:t>hiện</a:t>
            </a:r>
            <a:r>
              <a:rPr lang="en-US" dirty="0">
                <a:solidFill>
                  <a:srgbClr val="002060"/>
                </a:solidFill>
              </a:rPr>
              <a:t> </a:t>
            </a:r>
            <a:r>
              <a:rPr lang="en-US" dirty="0" err="1">
                <a:solidFill>
                  <a:srgbClr val="002060"/>
                </a:solidFill>
              </a:rPr>
              <a:t>đổi</a:t>
            </a:r>
            <a:r>
              <a:rPr lang="en-US" dirty="0">
                <a:solidFill>
                  <a:srgbClr val="002060"/>
                </a:solidFill>
              </a:rPr>
              <a:t> </a:t>
            </a:r>
            <a:r>
              <a:rPr lang="en-US" dirty="0" err="1">
                <a:solidFill>
                  <a:srgbClr val="002060"/>
                </a:solidFill>
              </a:rPr>
              <a:t>mới</a:t>
            </a:r>
            <a:r>
              <a:rPr lang="en-US" dirty="0">
                <a:solidFill>
                  <a:srgbClr val="002060"/>
                </a:solidFill>
              </a:rPr>
              <a:t> </a:t>
            </a:r>
            <a:r>
              <a:rPr lang="en-US" dirty="0" err="1">
                <a:solidFill>
                  <a:srgbClr val="002060"/>
                </a:solidFill>
              </a:rPr>
              <a:t>hoạt</a:t>
            </a:r>
            <a:r>
              <a:rPr lang="en-US" dirty="0">
                <a:solidFill>
                  <a:srgbClr val="002060"/>
                </a:solidFill>
              </a:rPr>
              <a:t> </a:t>
            </a:r>
            <a:r>
              <a:rPr lang="en-US" dirty="0" err="1">
                <a:solidFill>
                  <a:srgbClr val="002060"/>
                </a:solidFill>
              </a:rPr>
              <a:t>động</a:t>
            </a:r>
            <a:r>
              <a:rPr lang="en-US" dirty="0">
                <a:solidFill>
                  <a:srgbClr val="002060"/>
                </a:solidFill>
              </a:rPr>
              <a:t> </a:t>
            </a:r>
            <a:r>
              <a:rPr lang="en-US" dirty="0" err="1">
                <a:solidFill>
                  <a:srgbClr val="002060"/>
                </a:solidFill>
              </a:rPr>
              <a:t>giảng</a:t>
            </a:r>
            <a:r>
              <a:rPr lang="en-US" dirty="0">
                <a:solidFill>
                  <a:srgbClr val="002060"/>
                </a:solidFill>
              </a:rPr>
              <a:t> </a:t>
            </a:r>
            <a:r>
              <a:rPr lang="en-US" dirty="0" err="1">
                <a:solidFill>
                  <a:srgbClr val="002060"/>
                </a:solidFill>
              </a:rPr>
              <a:t>dạy</a:t>
            </a:r>
            <a:r>
              <a:rPr lang="en-US" dirty="0">
                <a:solidFill>
                  <a:srgbClr val="002060"/>
                </a:solidFill>
              </a:rPr>
              <a:t> </a:t>
            </a:r>
            <a:r>
              <a:rPr lang="en-US" dirty="0" err="1">
                <a:solidFill>
                  <a:srgbClr val="002060"/>
                </a:solidFill>
              </a:rPr>
              <a:t>nhằm</a:t>
            </a:r>
            <a:r>
              <a:rPr lang="en-US" dirty="0">
                <a:solidFill>
                  <a:srgbClr val="002060"/>
                </a:solidFill>
              </a:rPr>
              <a:t> </a:t>
            </a:r>
            <a:r>
              <a:rPr lang="en-US" dirty="0" err="1">
                <a:solidFill>
                  <a:srgbClr val="002060"/>
                </a:solidFill>
              </a:rPr>
              <a:t>phát</a:t>
            </a:r>
            <a:r>
              <a:rPr lang="en-US" dirty="0">
                <a:solidFill>
                  <a:srgbClr val="002060"/>
                </a:solidFill>
              </a:rPr>
              <a:t> </a:t>
            </a:r>
            <a:r>
              <a:rPr lang="en-US" dirty="0" err="1">
                <a:solidFill>
                  <a:srgbClr val="002060"/>
                </a:solidFill>
              </a:rPr>
              <a:t>huy</a:t>
            </a:r>
            <a:r>
              <a:rPr lang="en-US" dirty="0">
                <a:solidFill>
                  <a:srgbClr val="002060"/>
                </a:solidFill>
              </a:rPr>
              <a:t> </a:t>
            </a:r>
            <a:r>
              <a:rPr lang="en-US" dirty="0" err="1">
                <a:solidFill>
                  <a:srgbClr val="002060"/>
                </a:solidFill>
              </a:rPr>
              <a:t>tính</a:t>
            </a:r>
            <a:r>
              <a:rPr lang="en-US" dirty="0">
                <a:solidFill>
                  <a:srgbClr val="002060"/>
                </a:solidFill>
              </a:rPr>
              <a:t> </a:t>
            </a:r>
            <a:r>
              <a:rPr lang="en-US" dirty="0" err="1">
                <a:solidFill>
                  <a:srgbClr val="002060"/>
                </a:solidFill>
              </a:rPr>
              <a:t>tích</a:t>
            </a:r>
            <a:r>
              <a:rPr lang="en-US" dirty="0">
                <a:solidFill>
                  <a:srgbClr val="002060"/>
                </a:solidFill>
              </a:rPr>
              <a:t> </a:t>
            </a:r>
            <a:r>
              <a:rPr lang="en-US" dirty="0" err="1">
                <a:solidFill>
                  <a:srgbClr val="002060"/>
                </a:solidFill>
              </a:rPr>
              <a:t>cực</a:t>
            </a:r>
            <a:r>
              <a:rPr lang="en-US" dirty="0">
                <a:solidFill>
                  <a:srgbClr val="002060"/>
                </a:solidFill>
              </a:rPr>
              <a:t> </a:t>
            </a:r>
            <a:r>
              <a:rPr lang="en-US" dirty="0" err="1">
                <a:solidFill>
                  <a:srgbClr val="002060"/>
                </a:solidFill>
              </a:rPr>
              <a:t>của</a:t>
            </a:r>
            <a:r>
              <a:rPr lang="en-US" dirty="0">
                <a:solidFill>
                  <a:srgbClr val="002060"/>
                </a:solidFill>
              </a:rPr>
              <a:t> </a:t>
            </a:r>
            <a:r>
              <a:rPr lang="en-US" dirty="0" err="1">
                <a:solidFill>
                  <a:srgbClr val="002060"/>
                </a:solidFill>
              </a:rPr>
              <a:t>người</a:t>
            </a:r>
            <a:r>
              <a:rPr lang="en-US" dirty="0">
                <a:solidFill>
                  <a:srgbClr val="002060"/>
                </a:solidFill>
              </a:rPr>
              <a:t> </a:t>
            </a:r>
            <a:r>
              <a:rPr lang="en-US" dirty="0" err="1">
                <a:solidFill>
                  <a:srgbClr val="002060"/>
                </a:solidFill>
              </a:rPr>
              <a:t>học</a:t>
            </a:r>
            <a:r>
              <a:rPr lang="en-US" dirty="0">
                <a:solidFill>
                  <a:srgbClr val="002060"/>
                </a:solidFill>
              </a:rPr>
              <a:t>; </a:t>
            </a:r>
            <a:r>
              <a:rPr lang="en-US" dirty="0" err="1">
                <a:solidFill>
                  <a:srgbClr val="002060"/>
                </a:solidFill>
              </a:rPr>
              <a:t>chú</a:t>
            </a:r>
            <a:r>
              <a:rPr lang="en-US" dirty="0">
                <a:solidFill>
                  <a:srgbClr val="002060"/>
                </a:solidFill>
              </a:rPr>
              <a:t> </a:t>
            </a:r>
            <a:r>
              <a:rPr lang="en-US" dirty="0" err="1">
                <a:solidFill>
                  <a:srgbClr val="002060"/>
                </a:solidFill>
              </a:rPr>
              <a:t>trọng</a:t>
            </a:r>
            <a:r>
              <a:rPr lang="en-US" dirty="0">
                <a:solidFill>
                  <a:srgbClr val="002060"/>
                </a:solidFill>
              </a:rPr>
              <a:t> </a:t>
            </a:r>
            <a:r>
              <a:rPr lang="en-US" dirty="0" err="1">
                <a:solidFill>
                  <a:srgbClr val="002060"/>
                </a:solidFill>
              </a:rPr>
              <a:t>đến</a:t>
            </a:r>
            <a:r>
              <a:rPr lang="en-US" dirty="0">
                <a:solidFill>
                  <a:srgbClr val="002060"/>
                </a:solidFill>
              </a:rPr>
              <a:t> </a:t>
            </a:r>
            <a:r>
              <a:rPr lang="en-US" dirty="0" err="1">
                <a:solidFill>
                  <a:srgbClr val="002060"/>
                </a:solidFill>
              </a:rPr>
              <a:t>dạy</a:t>
            </a:r>
            <a:r>
              <a:rPr lang="en-US" dirty="0">
                <a:solidFill>
                  <a:srgbClr val="002060"/>
                </a:solidFill>
              </a:rPr>
              <a:t> </a:t>
            </a:r>
            <a:r>
              <a:rPr lang="en-US" dirty="0" err="1">
                <a:solidFill>
                  <a:srgbClr val="002060"/>
                </a:solidFill>
              </a:rPr>
              <a:t>học</a:t>
            </a:r>
            <a:r>
              <a:rPr lang="en-US" dirty="0">
                <a:solidFill>
                  <a:srgbClr val="002060"/>
                </a:solidFill>
              </a:rPr>
              <a:t> </a:t>
            </a:r>
            <a:r>
              <a:rPr lang="en-US" dirty="0" err="1">
                <a:solidFill>
                  <a:srgbClr val="002060"/>
                </a:solidFill>
              </a:rPr>
              <a:t>theo</a:t>
            </a:r>
            <a:r>
              <a:rPr lang="en-US" dirty="0">
                <a:solidFill>
                  <a:srgbClr val="002060"/>
                </a:solidFill>
              </a:rPr>
              <a:t> </a:t>
            </a:r>
            <a:r>
              <a:rPr lang="en-US" dirty="0" err="1">
                <a:solidFill>
                  <a:srgbClr val="002060"/>
                </a:solidFill>
              </a:rPr>
              <a:t>hướng</a:t>
            </a:r>
            <a:r>
              <a:rPr lang="en-US" dirty="0">
                <a:solidFill>
                  <a:srgbClr val="002060"/>
                </a:solidFill>
              </a:rPr>
              <a:t> </a:t>
            </a:r>
            <a:r>
              <a:rPr lang="en-US" dirty="0" err="1">
                <a:solidFill>
                  <a:srgbClr val="002060"/>
                </a:solidFill>
              </a:rPr>
              <a:t>phát</a:t>
            </a:r>
            <a:r>
              <a:rPr lang="en-US" dirty="0">
                <a:solidFill>
                  <a:srgbClr val="002060"/>
                </a:solidFill>
              </a:rPr>
              <a:t> </a:t>
            </a:r>
            <a:r>
              <a:rPr lang="en-US" dirty="0" err="1">
                <a:solidFill>
                  <a:srgbClr val="002060"/>
                </a:solidFill>
              </a:rPr>
              <a:t>triển</a:t>
            </a:r>
            <a:r>
              <a:rPr lang="en-US" dirty="0">
                <a:solidFill>
                  <a:srgbClr val="002060"/>
                </a:solidFill>
              </a:rPr>
              <a:t> </a:t>
            </a:r>
            <a:r>
              <a:rPr lang="en-US" dirty="0" err="1">
                <a:solidFill>
                  <a:srgbClr val="002060"/>
                </a:solidFill>
              </a:rPr>
              <a:t>năng</a:t>
            </a:r>
            <a:r>
              <a:rPr lang="en-US" dirty="0">
                <a:solidFill>
                  <a:srgbClr val="002060"/>
                </a:solidFill>
              </a:rPr>
              <a:t> </a:t>
            </a:r>
            <a:r>
              <a:rPr lang="en-US" dirty="0" err="1">
                <a:solidFill>
                  <a:srgbClr val="002060"/>
                </a:solidFill>
              </a:rPr>
              <a:t>lực</a:t>
            </a:r>
            <a:r>
              <a:rPr lang="en-US" dirty="0">
                <a:solidFill>
                  <a:srgbClr val="002060"/>
                </a:solidFill>
              </a:rPr>
              <a:t> </a:t>
            </a:r>
            <a:r>
              <a:rPr lang="en-US" dirty="0" err="1">
                <a:solidFill>
                  <a:srgbClr val="002060"/>
                </a:solidFill>
              </a:rPr>
              <a:t>học</a:t>
            </a:r>
            <a:r>
              <a:rPr lang="en-US" dirty="0">
                <a:solidFill>
                  <a:srgbClr val="002060"/>
                </a:solidFill>
              </a:rPr>
              <a:t> </a:t>
            </a:r>
            <a:r>
              <a:rPr lang="en-US" dirty="0" err="1">
                <a:solidFill>
                  <a:srgbClr val="002060"/>
                </a:solidFill>
              </a:rPr>
              <a:t>sinh</a:t>
            </a:r>
            <a:r>
              <a:rPr lang="en-US" dirty="0">
                <a:solidFill>
                  <a:srgbClr val="002060"/>
                </a:solidFill>
              </a:rPr>
              <a:t>.</a:t>
            </a:r>
          </a:p>
          <a:p>
            <a:pPr lvl="0" algn="just"/>
            <a:r>
              <a:rPr lang="en-US" dirty="0" err="1">
                <a:solidFill>
                  <a:srgbClr val="002060"/>
                </a:solidFill>
              </a:rPr>
              <a:t>Tổ</a:t>
            </a:r>
            <a:r>
              <a:rPr lang="en-US" dirty="0">
                <a:solidFill>
                  <a:srgbClr val="002060"/>
                </a:solidFill>
              </a:rPr>
              <a:t> </a:t>
            </a:r>
            <a:r>
              <a:rPr lang="en-US" dirty="0" err="1">
                <a:solidFill>
                  <a:srgbClr val="002060"/>
                </a:solidFill>
              </a:rPr>
              <a:t>chức</a:t>
            </a:r>
            <a:r>
              <a:rPr lang="en-US" dirty="0">
                <a:solidFill>
                  <a:srgbClr val="002060"/>
                </a:solidFill>
              </a:rPr>
              <a:t> </a:t>
            </a:r>
            <a:r>
              <a:rPr lang="en-US" dirty="0" err="1">
                <a:solidFill>
                  <a:srgbClr val="002060"/>
                </a:solidFill>
              </a:rPr>
              <a:t>thao</a:t>
            </a:r>
            <a:r>
              <a:rPr lang="en-US" dirty="0">
                <a:solidFill>
                  <a:srgbClr val="002060"/>
                </a:solidFill>
              </a:rPr>
              <a:t> </a:t>
            </a:r>
            <a:r>
              <a:rPr lang="en-US" dirty="0" err="1">
                <a:solidFill>
                  <a:srgbClr val="002060"/>
                </a:solidFill>
              </a:rPr>
              <a:t>giảng</a:t>
            </a:r>
            <a:r>
              <a:rPr lang="en-US" dirty="0">
                <a:solidFill>
                  <a:srgbClr val="002060"/>
                </a:solidFill>
              </a:rPr>
              <a:t>, </a:t>
            </a:r>
            <a:r>
              <a:rPr lang="en-US" dirty="0" err="1">
                <a:solidFill>
                  <a:srgbClr val="002060"/>
                </a:solidFill>
              </a:rPr>
              <a:t>chuyên</a:t>
            </a:r>
            <a:r>
              <a:rPr lang="en-US" dirty="0">
                <a:solidFill>
                  <a:srgbClr val="002060"/>
                </a:solidFill>
              </a:rPr>
              <a:t> </a:t>
            </a:r>
            <a:r>
              <a:rPr lang="en-US" dirty="0" err="1">
                <a:solidFill>
                  <a:srgbClr val="002060"/>
                </a:solidFill>
              </a:rPr>
              <a:t>để</a:t>
            </a:r>
            <a:r>
              <a:rPr lang="en-US" dirty="0">
                <a:solidFill>
                  <a:srgbClr val="002060"/>
                </a:solidFill>
              </a:rPr>
              <a:t> </a:t>
            </a:r>
            <a:r>
              <a:rPr lang="en-US" dirty="0" err="1">
                <a:solidFill>
                  <a:srgbClr val="002060"/>
                </a:solidFill>
              </a:rPr>
              <a:t>về</a:t>
            </a:r>
            <a:r>
              <a:rPr lang="en-US" dirty="0">
                <a:solidFill>
                  <a:srgbClr val="002060"/>
                </a:solidFill>
              </a:rPr>
              <a:t> </a:t>
            </a:r>
            <a:r>
              <a:rPr lang="en-US" dirty="0" err="1">
                <a:solidFill>
                  <a:srgbClr val="002060"/>
                </a:solidFill>
              </a:rPr>
              <a:t>đổi</a:t>
            </a:r>
            <a:r>
              <a:rPr lang="en-US" dirty="0">
                <a:solidFill>
                  <a:srgbClr val="002060"/>
                </a:solidFill>
              </a:rPr>
              <a:t> </a:t>
            </a:r>
            <a:r>
              <a:rPr lang="en-US" dirty="0" err="1">
                <a:solidFill>
                  <a:srgbClr val="002060"/>
                </a:solidFill>
              </a:rPr>
              <a:t>mới</a:t>
            </a:r>
            <a:r>
              <a:rPr lang="en-US" dirty="0">
                <a:solidFill>
                  <a:srgbClr val="002060"/>
                </a:solidFill>
              </a:rPr>
              <a:t> </a:t>
            </a:r>
            <a:r>
              <a:rPr lang="en-US" dirty="0" err="1">
                <a:solidFill>
                  <a:srgbClr val="002060"/>
                </a:solidFill>
              </a:rPr>
              <a:t>phương</a:t>
            </a:r>
            <a:r>
              <a:rPr lang="en-US" dirty="0">
                <a:solidFill>
                  <a:srgbClr val="002060"/>
                </a:solidFill>
              </a:rPr>
              <a:t> </a:t>
            </a:r>
            <a:r>
              <a:rPr lang="en-US" dirty="0" err="1">
                <a:solidFill>
                  <a:srgbClr val="002060"/>
                </a:solidFill>
              </a:rPr>
              <a:t>pháp</a:t>
            </a:r>
            <a:r>
              <a:rPr lang="en-US" dirty="0">
                <a:solidFill>
                  <a:srgbClr val="002060"/>
                </a:solidFill>
              </a:rPr>
              <a:t> </a:t>
            </a:r>
            <a:r>
              <a:rPr lang="en-US" dirty="0" err="1">
                <a:solidFill>
                  <a:srgbClr val="002060"/>
                </a:solidFill>
              </a:rPr>
              <a:t>dạy</a:t>
            </a:r>
            <a:r>
              <a:rPr lang="en-US" dirty="0">
                <a:solidFill>
                  <a:srgbClr val="002060"/>
                </a:solidFill>
              </a:rPr>
              <a:t> </a:t>
            </a:r>
            <a:r>
              <a:rPr lang="en-US" dirty="0" err="1">
                <a:solidFill>
                  <a:srgbClr val="002060"/>
                </a:solidFill>
              </a:rPr>
              <a:t>học</a:t>
            </a:r>
            <a:r>
              <a:rPr lang="en-US" dirty="0">
                <a:solidFill>
                  <a:srgbClr val="002060"/>
                </a:solidFill>
              </a:rPr>
              <a:t> </a:t>
            </a:r>
            <a:r>
              <a:rPr lang="en-US" dirty="0" err="1">
                <a:solidFill>
                  <a:srgbClr val="002060"/>
                </a:solidFill>
              </a:rPr>
              <a:t>theo</a:t>
            </a:r>
            <a:r>
              <a:rPr lang="en-US" dirty="0">
                <a:solidFill>
                  <a:srgbClr val="002060"/>
                </a:solidFill>
              </a:rPr>
              <a:t> </a:t>
            </a:r>
            <a:r>
              <a:rPr lang="en-US" dirty="0" err="1">
                <a:solidFill>
                  <a:srgbClr val="002060"/>
                </a:solidFill>
              </a:rPr>
              <a:t>hướng</a:t>
            </a:r>
            <a:r>
              <a:rPr lang="en-US" dirty="0">
                <a:solidFill>
                  <a:srgbClr val="002060"/>
                </a:solidFill>
              </a:rPr>
              <a:t> </a:t>
            </a:r>
            <a:r>
              <a:rPr lang="en-US" dirty="0" err="1">
                <a:solidFill>
                  <a:srgbClr val="002060"/>
                </a:solidFill>
              </a:rPr>
              <a:t>tích</a:t>
            </a:r>
            <a:r>
              <a:rPr lang="en-US" dirty="0">
                <a:solidFill>
                  <a:srgbClr val="002060"/>
                </a:solidFill>
              </a:rPr>
              <a:t> </a:t>
            </a:r>
            <a:r>
              <a:rPr lang="en-US" dirty="0" err="1">
                <a:solidFill>
                  <a:srgbClr val="002060"/>
                </a:solidFill>
              </a:rPr>
              <a:t>cực</a:t>
            </a:r>
            <a:r>
              <a:rPr lang="en-US" dirty="0">
                <a:solidFill>
                  <a:srgbClr val="002060"/>
                </a:solidFill>
              </a:rPr>
              <a:t>.</a:t>
            </a:r>
          </a:p>
          <a:p>
            <a:pPr lvl="0" algn="just"/>
            <a:r>
              <a:rPr lang="en-US" dirty="0" err="1">
                <a:solidFill>
                  <a:srgbClr val="002060"/>
                </a:solidFill>
              </a:rPr>
              <a:t>Tổ</a:t>
            </a:r>
            <a:r>
              <a:rPr lang="en-US" dirty="0">
                <a:solidFill>
                  <a:srgbClr val="002060"/>
                </a:solidFill>
              </a:rPr>
              <a:t> </a:t>
            </a:r>
            <a:r>
              <a:rPr lang="en-US" dirty="0" err="1">
                <a:solidFill>
                  <a:srgbClr val="002060"/>
                </a:solidFill>
              </a:rPr>
              <a:t>chức</a:t>
            </a:r>
            <a:r>
              <a:rPr lang="en-US" dirty="0">
                <a:solidFill>
                  <a:srgbClr val="002060"/>
                </a:solidFill>
              </a:rPr>
              <a:t> </a:t>
            </a:r>
            <a:r>
              <a:rPr lang="en-US" dirty="0" err="1">
                <a:solidFill>
                  <a:srgbClr val="002060"/>
                </a:solidFill>
              </a:rPr>
              <a:t>hội</a:t>
            </a:r>
            <a:r>
              <a:rPr lang="en-US" dirty="0">
                <a:solidFill>
                  <a:srgbClr val="002060"/>
                </a:solidFill>
              </a:rPr>
              <a:t> </a:t>
            </a:r>
            <a:r>
              <a:rPr lang="en-US" dirty="0" err="1">
                <a:solidFill>
                  <a:srgbClr val="002060"/>
                </a:solidFill>
              </a:rPr>
              <a:t>thảo</a:t>
            </a:r>
            <a:r>
              <a:rPr lang="en-US" dirty="0">
                <a:solidFill>
                  <a:srgbClr val="002060"/>
                </a:solidFill>
              </a:rPr>
              <a:t>, </a:t>
            </a:r>
            <a:r>
              <a:rPr lang="en-US" dirty="0" err="1">
                <a:solidFill>
                  <a:srgbClr val="002060"/>
                </a:solidFill>
              </a:rPr>
              <a:t>tọa</a:t>
            </a:r>
            <a:r>
              <a:rPr lang="en-US" dirty="0">
                <a:solidFill>
                  <a:srgbClr val="002060"/>
                </a:solidFill>
              </a:rPr>
              <a:t> </a:t>
            </a:r>
            <a:r>
              <a:rPr lang="en-US" dirty="0" err="1">
                <a:solidFill>
                  <a:srgbClr val="002060"/>
                </a:solidFill>
              </a:rPr>
              <a:t>đàm</a:t>
            </a:r>
            <a:r>
              <a:rPr lang="en-US" dirty="0">
                <a:solidFill>
                  <a:srgbClr val="002060"/>
                </a:solidFill>
              </a:rPr>
              <a:t> </a:t>
            </a:r>
            <a:r>
              <a:rPr lang="en-US" dirty="0" err="1">
                <a:solidFill>
                  <a:srgbClr val="002060"/>
                </a:solidFill>
              </a:rPr>
              <a:t>cùng</a:t>
            </a:r>
            <a:r>
              <a:rPr lang="en-US" dirty="0">
                <a:solidFill>
                  <a:srgbClr val="002060"/>
                </a:solidFill>
              </a:rPr>
              <a:t> </a:t>
            </a:r>
            <a:r>
              <a:rPr lang="en-US" dirty="0" err="1">
                <a:solidFill>
                  <a:srgbClr val="002060"/>
                </a:solidFill>
              </a:rPr>
              <a:t>với</a:t>
            </a:r>
            <a:r>
              <a:rPr lang="en-US" dirty="0">
                <a:solidFill>
                  <a:srgbClr val="002060"/>
                </a:solidFill>
              </a:rPr>
              <a:t> </a:t>
            </a:r>
            <a:r>
              <a:rPr lang="en-US" dirty="0" err="1">
                <a:solidFill>
                  <a:srgbClr val="002060"/>
                </a:solidFill>
              </a:rPr>
              <a:t>các</a:t>
            </a:r>
            <a:r>
              <a:rPr lang="en-US" dirty="0">
                <a:solidFill>
                  <a:srgbClr val="002060"/>
                </a:solidFill>
              </a:rPr>
              <a:t> </a:t>
            </a:r>
            <a:r>
              <a:rPr lang="en-US" dirty="0" err="1">
                <a:solidFill>
                  <a:srgbClr val="002060"/>
                </a:solidFill>
              </a:rPr>
              <a:t>chuyên</a:t>
            </a:r>
            <a:r>
              <a:rPr lang="en-US" dirty="0">
                <a:solidFill>
                  <a:srgbClr val="002060"/>
                </a:solidFill>
              </a:rPr>
              <a:t> </a:t>
            </a:r>
            <a:r>
              <a:rPr lang="en-US" dirty="0" err="1">
                <a:solidFill>
                  <a:srgbClr val="002060"/>
                </a:solidFill>
              </a:rPr>
              <a:t>gia</a:t>
            </a:r>
            <a:r>
              <a:rPr lang="en-US" dirty="0">
                <a:solidFill>
                  <a:srgbClr val="002060"/>
                </a:solidFill>
              </a:rPr>
              <a:t>, </a:t>
            </a:r>
            <a:r>
              <a:rPr lang="en-US" dirty="0" err="1">
                <a:solidFill>
                  <a:srgbClr val="002060"/>
                </a:solidFill>
              </a:rPr>
              <a:t>các</a:t>
            </a:r>
            <a:r>
              <a:rPr lang="en-US" dirty="0">
                <a:solidFill>
                  <a:srgbClr val="002060"/>
                </a:solidFill>
              </a:rPr>
              <a:t> </a:t>
            </a:r>
            <a:r>
              <a:rPr lang="en-US" dirty="0" err="1">
                <a:solidFill>
                  <a:srgbClr val="002060"/>
                </a:solidFill>
              </a:rPr>
              <a:t>giáo</a:t>
            </a:r>
            <a:r>
              <a:rPr lang="en-US" dirty="0">
                <a:solidFill>
                  <a:srgbClr val="002060"/>
                </a:solidFill>
              </a:rPr>
              <a:t> </a:t>
            </a:r>
            <a:r>
              <a:rPr lang="en-US" dirty="0" err="1">
                <a:solidFill>
                  <a:srgbClr val="002060"/>
                </a:solidFill>
              </a:rPr>
              <a:t>viên</a:t>
            </a:r>
            <a:r>
              <a:rPr lang="en-US" dirty="0">
                <a:solidFill>
                  <a:srgbClr val="002060"/>
                </a:solidFill>
              </a:rPr>
              <a:t> </a:t>
            </a:r>
            <a:r>
              <a:rPr lang="en-US" dirty="0" err="1">
                <a:solidFill>
                  <a:srgbClr val="002060"/>
                </a:solidFill>
              </a:rPr>
              <a:t>giỏi</a:t>
            </a:r>
            <a:r>
              <a:rPr lang="en-US" dirty="0">
                <a:solidFill>
                  <a:srgbClr val="002060"/>
                </a:solidFill>
              </a:rPr>
              <a:t> </a:t>
            </a:r>
            <a:r>
              <a:rPr lang="en-US" dirty="0" err="1">
                <a:solidFill>
                  <a:srgbClr val="002060"/>
                </a:solidFill>
              </a:rPr>
              <a:t>để</a:t>
            </a:r>
            <a:r>
              <a:rPr lang="en-US" dirty="0">
                <a:solidFill>
                  <a:srgbClr val="002060"/>
                </a:solidFill>
              </a:rPr>
              <a:t> </a:t>
            </a:r>
            <a:r>
              <a:rPr lang="en-US" dirty="0" err="1">
                <a:solidFill>
                  <a:srgbClr val="002060"/>
                </a:solidFill>
              </a:rPr>
              <a:t>giới</a:t>
            </a:r>
            <a:r>
              <a:rPr lang="en-US" dirty="0">
                <a:solidFill>
                  <a:srgbClr val="002060"/>
                </a:solidFill>
              </a:rPr>
              <a:t> </a:t>
            </a:r>
            <a:r>
              <a:rPr lang="en-US" dirty="0" err="1">
                <a:solidFill>
                  <a:srgbClr val="002060"/>
                </a:solidFill>
              </a:rPr>
              <a:t>thiệu,nhân</a:t>
            </a:r>
            <a:r>
              <a:rPr lang="en-US" dirty="0">
                <a:solidFill>
                  <a:srgbClr val="002060"/>
                </a:solidFill>
              </a:rPr>
              <a:t> </a:t>
            </a:r>
            <a:r>
              <a:rPr lang="en-US" dirty="0" err="1">
                <a:solidFill>
                  <a:srgbClr val="002060"/>
                </a:solidFill>
              </a:rPr>
              <a:t>rộng</a:t>
            </a:r>
            <a:r>
              <a:rPr lang="en-US" dirty="0">
                <a:solidFill>
                  <a:srgbClr val="002060"/>
                </a:solidFill>
              </a:rPr>
              <a:t>, </a:t>
            </a:r>
            <a:r>
              <a:rPr lang="en-US" dirty="0" err="1">
                <a:solidFill>
                  <a:srgbClr val="002060"/>
                </a:solidFill>
              </a:rPr>
              <a:t>phát</a:t>
            </a:r>
            <a:r>
              <a:rPr lang="en-US" dirty="0">
                <a:solidFill>
                  <a:srgbClr val="002060"/>
                </a:solidFill>
              </a:rPr>
              <a:t> </a:t>
            </a:r>
            <a:r>
              <a:rPr lang="en-US" dirty="0" err="1">
                <a:solidFill>
                  <a:srgbClr val="002060"/>
                </a:solidFill>
              </a:rPr>
              <a:t>huy</a:t>
            </a:r>
            <a:r>
              <a:rPr lang="en-US" dirty="0">
                <a:solidFill>
                  <a:srgbClr val="002060"/>
                </a:solidFill>
              </a:rPr>
              <a:t> </a:t>
            </a:r>
            <a:r>
              <a:rPr lang="en-US" dirty="0" err="1">
                <a:solidFill>
                  <a:srgbClr val="002060"/>
                </a:solidFill>
              </a:rPr>
              <a:t>những</a:t>
            </a:r>
            <a:r>
              <a:rPr lang="en-US" dirty="0">
                <a:solidFill>
                  <a:srgbClr val="002060"/>
                </a:solidFill>
              </a:rPr>
              <a:t> </a:t>
            </a:r>
            <a:r>
              <a:rPr lang="en-US" dirty="0" err="1">
                <a:solidFill>
                  <a:srgbClr val="002060"/>
                </a:solidFill>
              </a:rPr>
              <a:t>phương</a:t>
            </a:r>
            <a:r>
              <a:rPr lang="en-US" dirty="0">
                <a:solidFill>
                  <a:srgbClr val="002060"/>
                </a:solidFill>
              </a:rPr>
              <a:t> </a:t>
            </a:r>
            <a:r>
              <a:rPr lang="en-US" dirty="0" err="1">
                <a:solidFill>
                  <a:srgbClr val="002060"/>
                </a:solidFill>
              </a:rPr>
              <a:t>pháp</a:t>
            </a:r>
            <a:r>
              <a:rPr lang="en-US" dirty="0">
                <a:solidFill>
                  <a:srgbClr val="002060"/>
                </a:solidFill>
              </a:rPr>
              <a:t> </a:t>
            </a:r>
            <a:r>
              <a:rPr lang="en-US" dirty="0" err="1">
                <a:solidFill>
                  <a:srgbClr val="002060"/>
                </a:solidFill>
              </a:rPr>
              <a:t>dạy</a:t>
            </a:r>
            <a:r>
              <a:rPr lang="en-US" dirty="0">
                <a:solidFill>
                  <a:srgbClr val="002060"/>
                </a:solidFill>
              </a:rPr>
              <a:t> </a:t>
            </a:r>
            <a:r>
              <a:rPr lang="en-US" dirty="0" err="1">
                <a:solidFill>
                  <a:srgbClr val="002060"/>
                </a:solidFill>
              </a:rPr>
              <a:t>học</a:t>
            </a:r>
            <a:r>
              <a:rPr lang="en-US" dirty="0">
                <a:solidFill>
                  <a:srgbClr val="002060"/>
                </a:solidFill>
              </a:rPr>
              <a:t> </a:t>
            </a:r>
            <a:r>
              <a:rPr lang="en-US" dirty="0" err="1">
                <a:solidFill>
                  <a:srgbClr val="002060"/>
                </a:solidFill>
              </a:rPr>
              <a:t>mới</a:t>
            </a:r>
            <a:r>
              <a:rPr lang="en-US" dirty="0">
                <a:solidFill>
                  <a:srgbClr val="002060"/>
                </a:solidFill>
              </a:rPr>
              <a:t> </a:t>
            </a:r>
            <a:r>
              <a:rPr lang="en-US" dirty="0" err="1">
                <a:solidFill>
                  <a:srgbClr val="002060"/>
                </a:solidFill>
              </a:rPr>
              <a:t>đến</a:t>
            </a:r>
            <a:r>
              <a:rPr lang="en-US" dirty="0">
                <a:solidFill>
                  <a:srgbClr val="002060"/>
                </a:solidFill>
              </a:rPr>
              <a:t> </a:t>
            </a:r>
            <a:r>
              <a:rPr lang="en-US" dirty="0" err="1">
                <a:solidFill>
                  <a:srgbClr val="002060"/>
                </a:solidFill>
              </a:rPr>
              <a:t>với</a:t>
            </a:r>
            <a:r>
              <a:rPr lang="en-US" dirty="0">
                <a:solidFill>
                  <a:srgbClr val="002060"/>
                </a:solidFill>
              </a:rPr>
              <a:t> </a:t>
            </a:r>
            <a:r>
              <a:rPr lang="en-US" dirty="0" err="1">
                <a:solidFill>
                  <a:srgbClr val="002060"/>
                </a:solidFill>
              </a:rPr>
              <a:t>từng</a:t>
            </a:r>
            <a:r>
              <a:rPr lang="en-US" dirty="0">
                <a:solidFill>
                  <a:srgbClr val="002060"/>
                </a:solidFill>
              </a:rPr>
              <a:t> </a:t>
            </a:r>
            <a:r>
              <a:rPr lang="en-US" dirty="0" err="1">
                <a:solidFill>
                  <a:srgbClr val="002060"/>
                </a:solidFill>
              </a:rPr>
              <a:t>giáo</a:t>
            </a:r>
            <a:r>
              <a:rPr lang="en-US" dirty="0">
                <a:solidFill>
                  <a:srgbClr val="002060"/>
                </a:solidFill>
              </a:rPr>
              <a:t> </a:t>
            </a:r>
            <a:r>
              <a:rPr lang="en-US" dirty="0" err="1">
                <a:solidFill>
                  <a:srgbClr val="002060"/>
                </a:solidFill>
              </a:rPr>
              <a:t>viên</a:t>
            </a:r>
            <a:r>
              <a:rPr lang="en-US" dirty="0">
                <a:solidFill>
                  <a:srgbClr val="002060"/>
                </a:solidFill>
              </a:rPr>
              <a:t> </a:t>
            </a:r>
            <a:r>
              <a:rPr lang="en-US" dirty="0" err="1">
                <a:solidFill>
                  <a:srgbClr val="002060"/>
                </a:solidFill>
              </a:rPr>
              <a:t>trong</a:t>
            </a:r>
            <a:r>
              <a:rPr lang="en-US" dirty="0">
                <a:solidFill>
                  <a:srgbClr val="002060"/>
                </a:solidFill>
              </a:rPr>
              <a:t> </a:t>
            </a:r>
            <a:r>
              <a:rPr lang="en-US" dirty="0" err="1">
                <a:solidFill>
                  <a:srgbClr val="002060"/>
                </a:solidFill>
              </a:rPr>
              <a:t>trường</a:t>
            </a:r>
            <a:r>
              <a:rPr lang="en-US" dirty="0">
                <a:solidFill>
                  <a:srgbClr val="002060"/>
                </a:solidFill>
              </a:rPr>
              <a:t>.</a:t>
            </a:r>
          </a:p>
          <a:p>
            <a:pPr lvl="0" algn="just"/>
            <a:r>
              <a:rPr lang="en-US" dirty="0" err="1">
                <a:solidFill>
                  <a:srgbClr val="002060"/>
                </a:solidFill>
              </a:rPr>
              <a:t>Quan</a:t>
            </a:r>
            <a:r>
              <a:rPr lang="en-US" dirty="0">
                <a:solidFill>
                  <a:srgbClr val="002060"/>
                </a:solidFill>
              </a:rPr>
              <a:t> </a:t>
            </a:r>
            <a:r>
              <a:rPr lang="en-US" dirty="0" err="1">
                <a:solidFill>
                  <a:srgbClr val="002060"/>
                </a:solidFill>
              </a:rPr>
              <a:t>tâm</a:t>
            </a:r>
            <a:r>
              <a:rPr lang="en-US" dirty="0">
                <a:solidFill>
                  <a:srgbClr val="002060"/>
                </a:solidFill>
              </a:rPr>
              <a:t> </a:t>
            </a:r>
            <a:r>
              <a:rPr lang="en-US" dirty="0" err="1">
                <a:solidFill>
                  <a:srgbClr val="002060"/>
                </a:solidFill>
              </a:rPr>
              <a:t>đến</a:t>
            </a:r>
            <a:r>
              <a:rPr lang="en-US" dirty="0">
                <a:solidFill>
                  <a:srgbClr val="002060"/>
                </a:solidFill>
              </a:rPr>
              <a:t> </a:t>
            </a:r>
            <a:r>
              <a:rPr lang="en-US" dirty="0" err="1">
                <a:solidFill>
                  <a:srgbClr val="002060"/>
                </a:solidFill>
              </a:rPr>
              <a:t>chất</a:t>
            </a:r>
            <a:r>
              <a:rPr lang="en-US" dirty="0">
                <a:solidFill>
                  <a:srgbClr val="002060"/>
                </a:solidFill>
              </a:rPr>
              <a:t> </a:t>
            </a:r>
            <a:r>
              <a:rPr lang="en-US" dirty="0" err="1">
                <a:solidFill>
                  <a:srgbClr val="002060"/>
                </a:solidFill>
              </a:rPr>
              <a:t>lượng</a:t>
            </a:r>
            <a:r>
              <a:rPr lang="en-US" dirty="0">
                <a:solidFill>
                  <a:srgbClr val="002060"/>
                </a:solidFill>
              </a:rPr>
              <a:t>, </a:t>
            </a:r>
            <a:r>
              <a:rPr lang="en-US" dirty="0" err="1">
                <a:solidFill>
                  <a:srgbClr val="002060"/>
                </a:solidFill>
              </a:rPr>
              <a:t>hiệu</a:t>
            </a:r>
            <a:r>
              <a:rPr lang="en-US" dirty="0">
                <a:solidFill>
                  <a:srgbClr val="002060"/>
                </a:solidFill>
              </a:rPr>
              <a:t> </a:t>
            </a:r>
            <a:r>
              <a:rPr lang="en-US" dirty="0" err="1">
                <a:solidFill>
                  <a:srgbClr val="002060"/>
                </a:solidFill>
              </a:rPr>
              <a:t>quả</a:t>
            </a:r>
            <a:r>
              <a:rPr lang="en-US" dirty="0">
                <a:solidFill>
                  <a:srgbClr val="002060"/>
                </a:solidFill>
              </a:rPr>
              <a:t> </a:t>
            </a:r>
            <a:r>
              <a:rPr lang="en-US" dirty="0" err="1">
                <a:solidFill>
                  <a:srgbClr val="002060"/>
                </a:solidFill>
              </a:rPr>
              <a:t>các</a:t>
            </a:r>
            <a:r>
              <a:rPr lang="en-US" dirty="0">
                <a:solidFill>
                  <a:srgbClr val="002060"/>
                </a:solidFill>
              </a:rPr>
              <a:t> </a:t>
            </a:r>
            <a:r>
              <a:rPr lang="en-US" dirty="0" err="1">
                <a:solidFill>
                  <a:srgbClr val="002060"/>
                </a:solidFill>
              </a:rPr>
              <a:t>buổi</a:t>
            </a:r>
            <a:r>
              <a:rPr lang="en-US" dirty="0">
                <a:solidFill>
                  <a:srgbClr val="002060"/>
                </a:solidFill>
              </a:rPr>
              <a:t> </a:t>
            </a:r>
            <a:r>
              <a:rPr lang="en-US" dirty="0" err="1">
                <a:solidFill>
                  <a:srgbClr val="002060"/>
                </a:solidFill>
              </a:rPr>
              <a:t>sinh</a:t>
            </a:r>
            <a:r>
              <a:rPr lang="en-US" dirty="0">
                <a:solidFill>
                  <a:srgbClr val="002060"/>
                </a:solidFill>
              </a:rPr>
              <a:t> </a:t>
            </a:r>
            <a:r>
              <a:rPr lang="en-US" dirty="0" err="1">
                <a:solidFill>
                  <a:srgbClr val="002060"/>
                </a:solidFill>
              </a:rPr>
              <a:t>hoạt</a:t>
            </a:r>
            <a:r>
              <a:rPr lang="en-US" dirty="0">
                <a:solidFill>
                  <a:srgbClr val="002060"/>
                </a:solidFill>
              </a:rPr>
              <a:t> </a:t>
            </a:r>
            <a:r>
              <a:rPr lang="en-US" dirty="0" err="1">
                <a:solidFill>
                  <a:srgbClr val="002060"/>
                </a:solidFill>
              </a:rPr>
              <a:t>chuyên</a:t>
            </a:r>
            <a:r>
              <a:rPr lang="en-US" dirty="0">
                <a:solidFill>
                  <a:srgbClr val="002060"/>
                </a:solidFill>
              </a:rPr>
              <a:t> </a:t>
            </a:r>
            <a:r>
              <a:rPr lang="en-US" dirty="0" err="1">
                <a:solidFill>
                  <a:srgbClr val="002060"/>
                </a:solidFill>
              </a:rPr>
              <a:t>môn</a:t>
            </a:r>
            <a:r>
              <a:rPr lang="en-US" dirty="0">
                <a:solidFill>
                  <a:srgbClr val="002060"/>
                </a:solidFill>
              </a:rPr>
              <a:t> </a:t>
            </a:r>
            <a:r>
              <a:rPr lang="en-US" dirty="0" err="1">
                <a:solidFill>
                  <a:srgbClr val="002060"/>
                </a:solidFill>
              </a:rPr>
              <a:t>của</a:t>
            </a:r>
            <a:r>
              <a:rPr lang="en-US" dirty="0">
                <a:solidFill>
                  <a:srgbClr val="002060"/>
                </a:solidFill>
              </a:rPr>
              <a:t> </a:t>
            </a:r>
            <a:r>
              <a:rPr lang="en-US" dirty="0" err="1">
                <a:solidFill>
                  <a:srgbClr val="002060"/>
                </a:solidFill>
              </a:rPr>
              <a:t>trường</a:t>
            </a:r>
            <a:r>
              <a:rPr lang="en-US" dirty="0">
                <a:solidFill>
                  <a:srgbClr val="002060"/>
                </a:solidFill>
              </a:rPr>
              <a:t> </a:t>
            </a:r>
            <a:r>
              <a:rPr lang="en-US" dirty="0" err="1">
                <a:solidFill>
                  <a:srgbClr val="002060"/>
                </a:solidFill>
              </a:rPr>
              <a:t>và</a:t>
            </a:r>
            <a:r>
              <a:rPr lang="en-US" dirty="0">
                <a:solidFill>
                  <a:srgbClr val="002060"/>
                </a:solidFill>
              </a:rPr>
              <a:t> </a:t>
            </a:r>
            <a:r>
              <a:rPr lang="en-US" dirty="0" err="1">
                <a:solidFill>
                  <a:srgbClr val="002060"/>
                </a:solidFill>
              </a:rPr>
              <a:t>tổ</a:t>
            </a:r>
            <a:r>
              <a:rPr lang="en-US" dirty="0">
                <a:solidFill>
                  <a:srgbClr val="002060"/>
                </a:solidFill>
              </a:rPr>
              <a:t> </a:t>
            </a:r>
            <a:r>
              <a:rPr lang="en-US" dirty="0" err="1">
                <a:solidFill>
                  <a:srgbClr val="002060"/>
                </a:solidFill>
              </a:rPr>
              <a:t>khối</a:t>
            </a:r>
            <a:endParaRPr lang="en-US" dirty="0">
              <a:solidFill>
                <a:srgbClr val="002060"/>
              </a:solidFill>
            </a:endParaRPr>
          </a:p>
        </p:txBody>
      </p:sp>
    </p:spTree>
    <p:extLst>
      <p:ext uri="{BB962C8B-B14F-4D97-AF65-F5344CB8AC3E}">
        <p14:creationId xmlns:p14="http://schemas.microsoft.com/office/powerpoint/2010/main" val="3042996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lgn="l"/>
            <a:r>
              <a:rPr lang="en-US" b="1" dirty="0">
                <a:solidFill>
                  <a:srgbClr val="FF0000"/>
                </a:solidFill>
              </a:rPr>
              <a:t>II/- NỘI DUNG THỰC HIỆN:</a:t>
            </a:r>
            <a:br>
              <a:rPr lang="en-US" dirty="0">
                <a:solidFill>
                  <a:srgbClr val="FF0000"/>
                </a:solidFill>
              </a:rPr>
            </a:br>
            <a:r>
              <a:rPr lang="en-US" sz="3600" b="1" dirty="0" err="1">
                <a:solidFill>
                  <a:srgbClr val="FF0000"/>
                </a:solidFill>
              </a:rPr>
              <a:t>Đổi</a:t>
            </a:r>
            <a:r>
              <a:rPr lang="en-US" sz="3600" b="1" dirty="0">
                <a:solidFill>
                  <a:srgbClr val="FF0000"/>
                </a:solidFill>
              </a:rPr>
              <a:t> </a:t>
            </a:r>
            <a:r>
              <a:rPr lang="en-US" sz="3600" b="1" dirty="0" err="1">
                <a:solidFill>
                  <a:srgbClr val="FF0000"/>
                </a:solidFill>
              </a:rPr>
              <a:t>mới</a:t>
            </a:r>
            <a:r>
              <a:rPr lang="en-US" sz="3600" b="1" dirty="0">
                <a:solidFill>
                  <a:srgbClr val="FF0000"/>
                </a:solidFill>
              </a:rPr>
              <a:t> </a:t>
            </a:r>
            <a:r>
              <a:rPr lang="en-US" sz="3600" b="1" dirty="0" err="1">
                <a:solidFill>
                  <a:srgbClr val="FF0000"/>
                </a:solidFill>
              </a:rPr>
              <a:t>công</a:t>
            </a:r>
            <a:r>
              <a:rPr lang="en-US" sz="3600" b="1" dirty="0">
                <a:solidFill>
                  <a:srgbClr val="FF0000"/>
                </a:solidFill>
              </a:rPr>
              <a:t> </a:t>
            </a:r>
            <a:r>
              <a:rPr lang="en-US" sz="3600" b="1" dirty="0" err="1">
                <a:solidFill>
                  <a:srgbClr val="FF0000"/>
                </a:solidFill>
              </a:rPr>
              <a:t>tác</a:t>
            </a:r>
            <a:r>
              <a:rPr lang="en-US" sz="3600" b="1" dirty="0">
                <a:solidFill>
                  <a:srgbClr val="FF0000"/>
                </a:solidFill>
              </a:rPr>
              <a:t> </a:t>
            </a:r>
            <a:r>
              <a:rPr lang="en-US" sz="3600" b="1" dirty="0" err="1">
                <a:solidFill>
                  <a:srgbClr val="FF0000"/>
                </a:solidFill>
              </a:rPr>
              <a:t>quản</a:t>
            </a:r>
            <a:r>
              <a:rPr lang="en-US" sz="3600" b="1" dirty="0">
                <a:solidFill>
                  <a:srgbClr val="FF0000"/>
                </a:solidFill>
              </a:rPr>
              <a:t> </a:t>
            </a:r>
            <a:r>
              <a:rPr lang="en-US" sz="3600" b="1" dirty="0" err="1">
                <a:solidFill>
                  <a:srgbClr val="FF0000"/>
                </a:solidFill>
              </a:rPr>
              <a:t>lý</a:t>
            </a:r>
            <a:r>
              <a:rPr lang="en-US" sz="3600" b="1" dirty="0">
                <a:solidFill>
                  <a:srgbClr val="FF0000"/>
                </a:solidFill>
              </a:rPr>
              <a:t>, </a:t>
            </a:r>
            <a:r>
              <a:rPr lang="en-US" sz="3600" b="1" dirty="0" err="1">
                <a:solidFill>
                  <a:srgbClr val="FF0000"/>
                </a:solidFill>
              </a:rPr>
              <a:t>chỉ</a:t>
            </a:r>
            <a:r>
              <a:rPr lang="en-US" sz="3600" b="1" dirty="0">
                <a:solidFill>
                  <a:srgbClr val="FF0000"/>
                </a:solidFill>
              </a:rPr>
              <a:t> </a:t>
            </a:r>
            <a:r>
              <a:rPr lang="en-US" sz="3600" b="1" dirty="0" err="1">
                <a:solidFill>
                  <a:srgbClr val="FF0000"/>
                </a:solidFill>
              </a:rPr>
              <a:t>đạo</a:t>
            </a:r>
            <a:r>
              <a:rPr lang="en-US" sz="3600" b="1" dirty="0">
                <a:solidFill>
                  <a:srgbClr val="FF0000"/>
                </a:solidFill>
              </a:rPr>
              <a:t>:</a:t>
            </a:r>
            <a:br>
              <a:rPr lang="en-US" sz="3600" dirty="0">
                <a:solidFill>
                  <a:srgbClr val="FF0000"/>
                </a:solidFill>
              </a:rPr>
            </a:br>
            <a:endParaRPr lang="en-US" sz="3600" dirty="0">
              <a:solidFill>
                <a:srgbClr val="FF0000"/>
              </a:solidFill>
            </a:endParaRPr>
          </a:p>
        </p:txBody>
      </p:sp>
      <p:sp>
        <p:nvSpPr>
          <p:cNvPr id="3" name="Content Placeholder 2"/>
          <p:cNvSpPr>
            <a:spLocks noGrp="1"/>
          </p:cNvSpPr>
          <p:nvPr>
            <p:ph idx="1"/>
          </p:nvPr>
        </p:nvSpPr>
        <p:spPr>
          <a:xfrm>
            <a:off x="457200" y="1447800"/>
            <a:ext cx="8229600" cy="4876800"/>
          </a:xfrm>
        </p:spPr>
        <p:txBody>
          <a:bodyPr>
            <a:normAutofit/>
          </a:bodyPr>
          <a:lstStyle/>
          <a:p>
            <a:r>
              <a:rPr lang="en-US" dirty="0">
                <a:solidFill>
                  <a:schemeClr val="accent6">
                    <a:lumMod val="50000"/>
                  </a:schemeClr>
                </a:solidFill>
              </a:rPr>
              <a:t> </a:t>
            </a:r>
            <a:r>
              <a:rPr lang="en-US" dirty="0" err="1">
                <a:solidFill>
                  <a:srgbClr val="002060"/>
                </a:solidFill>
              </a:rPr>
              <a:t>Định</a:t>
            </a:r>
            <a:r>
              <a:rPr lang="en-US" dirty="0">
                <a:solidFill>
                  <a:srgbClr val="002060"/>
                </a:solidFill>
              </a:rPr>
              <a:t> </a:t>
            </a:r>
            <a:r>
              <a:rPr lang="en-US" dirty="0" err="1">
                <a:solidFill>
                  <a:srgbClr val="002060"/>
                </a:solidFill>
              </a:rPr>
              <a:t>hướng</a:t>
            </a:r>
            <a:r>
              <a:rPr lang="en-US" dirty="0">
                <a:solidFill>
                  <a:srgbClr val="002060"/>
                </a:solidFill>
              </a:rPr>
              <a:t> </a:t>
            </a:r>
            <a:r>
              <a:rPr lang="en-US" dirty="0" err="1">
                <a:solidFill>
                  <a:srgbClr val="002060"/>
                </a:solidFill>
              </a:rPr>
              <a:t>để</a:t>
            </a:r>
            <a:r>
              <a:rPr lang="en-US" dirty="0">
                <a:solidFill>
                  <a:srgbClr val="002060"/>
                </a:solidFill>
              </a:rPr>
              <a:t> </a:t>
            </a:r>
            <a:r>
              <a:rPr lang="en-US" dirty="0" err="1">
                <a:solidFill>
                  <a:srgbClr val="002060"/>
                </a:solidFill>
              </a:rPr>
              <a:t>giáo</a:t>
            </a:r>
            <a:r>
              <a:rPr lang="en-US" dirty="0">
                <a:solidFill>
                  <a:srgbClr val="002060"/>
                </a:solidFill>
              </a:rPr>
              <a:t> </a:t>
            </a:r>
            <a:r>
              <a:rPr lang="en-US" dirty="0" err="1">
                <a:solidFill>
                  <a:srgbClr val="002060"/>
                </a:solidFill>
              </a:rPr>
              <a:t>viên</a:t>
            </a:r>
            <a:r>
              <a:rPr lang="en-US" dirty="0">
                <a:solidFill>
                  <a:srgbClr val="002060"/>
                </a:solidFill>
              </a:rPr>
              <a:t> </a:t>
            </a:r>
            <a:r>
              <a:rPr lang="en-US" dirty="0" err="1">
                <a:solidFill>
                  <a:srgbClr val="002060"/>
                </a:solidFill>
              </a:rPr>
              <a:t>thực</a:t>
            </a:r>
            <a:r>
              <a:rPr lang="en-US" dirty="0">
                <a:solidFill>
                  <a:srgbClr val="002060"/>
                </a:solidFill>
              </a:rPr>
              <a:t> </a:t>
            </a:r>
            <a:r>
              <a:rPr lang="en-US" dirty="0" err="1">
                <a:solidFill>
                  <a:srgbClr val="002060"/>
                </a:solidFill>
              </a:rPr>
              <a:t>hiện</a:t>
            </a:r>
            <a:r>
              <a:rPr lang="en-US" dirty="0">
                <a:solidFill>
                  <a:srgbClr val="002060"/>
                </a:solidFill>
              </a:rPr>
              <a:t> </a:t>
            </a:r>
            <a:r>
              <a:rPr lang="en-US" dirty="0" err="1">
                <a:solidFill>
                  <a:srgbClr val="002060"/>
                </a:solidFill>
              </a:rPr>
              <a:t>đúng</a:t>
            </a:r>
            <a:r>
              <a:rPr lang="en-US" dirty="0">
                <a:solidFill>
                  <a:srgbClr val="002060"/>
                </a:solidFill>
              </a:rPr>
              <a:t> </a:t>
            </a:r>
            <a:r>
              <a:rPr lang="en-US" dirty="0" err="1">
                <a:solidFill>
                  <a:srgbClr val="002060"/>
                </a:solidFill>
              </a:rPr>
              <a:t>với</a:t>
            </a:r>
            <a:r>
              <a:rPr lang="en-US" dirty="0">
                <a:solidFill>
                  <a:srgbClr val="002060"/>
                </a:solidFill>
              </a:rPr>
              <a:t> </a:t>
            </a:r>
            <a:r>
              <a:rPr lang="en-US" dirty="0" err="1">
                <a:solidFill>
                  <a:srgbClr val="002060"/>
                </a:solidFill>
              </a:rPr>
              <a:t>mục</a:t>
            </a:r>
            <a:r>
              <a:rPr lang="en-US" dirty="0">
                <a:solidFill>
                  <a:srgbClr val="002060"/>
                </a:solidFill>
              </a:rPr>
              <a:t> </a:t>
            </a:r>
            <a:r>
              <a:rPr lang="en-US" dirty="0" err="1">
                <a:solidFill>
                  <a:srgbClr val="002060"/>
                </a:solidFill>
              </a:rPr>
              <a:t>tiêu</a:t>
            </a:r>
            <a:r>
              <a:rPr lang="en-US" dirty="0">
                <a:solidFill>
                  <a:srgbClr val="002060"/>
                </a:solidFill>
              </a:rPr>
              <a:t> </a:t>
            </a:r>
            <a:r>
              <a:rPr lang="en-US" dirty="0" err="1">
                <a:solidFill>
                  <a:srgbClr val="002060"/>
                </a:solidFill>
              </a:rPr>
              <a:t>giáo</a:t>
            </a:r>
            <a:r>
              <a:rPr lang="en-US" dirty="0">
                <a:solidFill>
                  <a:srgbClr val="002060"/>
                </a:solidFill>
              </a:rPr>
              <a:t> </a:t>
            </a:r>
            <a:r>
              <a:rPr lang="en-US" dirty="0" err="1">
                <a:solidFill>
                  <a:srgbClr val="002060"/>
                </a:solidFill>
              </a:rPr>
              <a:t>dục</a:t>
            </a:r>
            <a:r>
              <a:rPr lang="en-US" dirty="0">
                <a:solidFill>
                  <a:srgbClr val="002060"/>
                </a:solidFill>
              </a:rPr>
              <a:t> </a:t>
            </a:r>
            <a:r>
              <a:rPr lang="en-US" dirty="0" err="1">
                <a:solidFill>
                  <a:srgbClr val="002060"/>
                </a:solidFill>
              </a:rPr>
              <a:t>phổ</a:t>
            </a:r>
            <a:r>
              <a:rPr lang="en-US" dirty="0">
                <a:solidFill>
                  <a:srgbClr val="002060"/>
                </a:solidFill>
              </a:rPr>
              <a:t> </a:t>
            </a:r>
            <a:r>
              <a:rPr lang="en-US" dirty="0" err="1">
                <a:solidFill>
                  <a:srgbClr val="002060"/>
                </a:solidFill>
              </a:rPr>
              <a:t>thông</a:t>
            </a:r>
            <a:r>
              <a:rPr lang="en-US" dirty="0">
                <a:solidFill>
                  <a:srgbClr val="002060"/>
                </a:solidFill>
              </a:rPr>
              <a:t>, </a:t>
            </a:r>
            <a:r>
              <a:rPr lang="en-US" dirty="0" err="1">
                <a:solidFill>
                  <a:srgbClr val="002060"/>
                </a:solidFill>
              </a:rPr>
              <a:t>giúp</a:t>
            </a:r>
            <a:r>
              <a:rPr lang="en-US" dirty="0">
                <a:solidFill>
                  <a:srgbClr val="002060"/>
                </a:solidFill>
              </a:rPr>
              <a:t> </a:t>
            </a:r>
            <a:r>
              <a:rPr lang="en-US" dirty="0" err="1">
                <a:solidFill>
                  <a:srgbClr val="002060"/>
                </a:solidFill>
              </a:rPr>
              <a:t>học</a:t>
            </a:r>
            <a:r>
              <a:rPr lang="en-US" dirty="0">
                <a:solidFill>
                  <a:srgbClr val="002060"/>
                </a:solidFill>
              </a:rPr>
              <a:t> </a:t>
            </a:r>
            <a:r>
              <a:rPr lang="en-US" dirty="0" err="1">
                <a:solidFill>
                  <a:srgbClr val="002060"/>
                </a:solidFill>
              </a:rPr>
              <a:t>sinh</a:t>
            </a:r>
            <a:r>
              <a:rPr lang="en-US" dirty="0">
                <a:solidFill>
                  <a:srgbClr val="002060"/>
                </a:solidFill>
              </a:rPr>
              <a:t> </a:t>
            </a:r>
            <a:r>
              <a:rPr lang="en-US" dirty="0" err="1">
                <a:solidFill>
                  <a:srgbClr val="002060"/>
                </a:solidFill>
              </a:rPr>
              <a:t>hình</a:t>
            </a:r>
            <a:r>
              <a:rPr lang="en-US" dirty="0">
                <a:solidFill>
                  <a:srgbClr val="002060"/>
                </a:solidFill>
              </a:rPr>
              <a:t> </a:t>
            </a:r>
            <a:r>
              <a:rPr lang="en-US" dirty="0" err="1">
                <a:solidFill>
                  <a:srgbClr val="002060"/>
                </a:solidFill>
              </a:rPr>
              <a:t>thành</a:t>
            </a:r>
            <a:r>
              <a:rPr lang="en-US" dirty="0">
                <a:solidFill>
                  <a:srgbClr val="002060"/>
                </a:solidFill>
              </a:rPr>
              <a:t> </a:t>
            </a:r>
            <a:r>
              <a:rPr lang="en-US" dirty="0" err="1">
                <a:solidFill>
                  <a:srgbClr val="002060"/>
                </a:solidFill>
              </a:rPr>
              <a:t>và</a:t>
            </a:r>
            <a:r>
              <a:rPr lang="en-US" dirty="0">
                <a:solidFill>
                  <a:srgbClr val="002060"/>
                </a:solidFill>
              </a:rPr>
              <a:t> </a:t>
            </a:r>
            <a:r>
              <a:rPr lang="en-US" dirty="0" err="1">
                <a:solidFill>
                  <a:srgbClr val="002060"/>
                </a:solidFill>
              </a:rPr>
              <a:t>phát</a:t>
            </a:r>
            <a:r>
              <a:rPr lang="en-US" dirty="0">
                <a:solidFill>
                  <a:srgbClr val="002060"/>
                </a:solidFill>
              </a:rPr>
              <a:t> </a:t>
            </a:r>
            <a:r>
              <a:rPr lang="en-US" dirty="0" err="1">
                <a:solidFill>
                  <a:srgbClr val="002060"/>
                </a:solidFill>
              </a:rPr>
              <a:t>triển</a:t>
            </a:r>
            <a:r>
              <a:rPr lang="en-US" dirty="0">
                <a:solidFill>
                  <a:srgbClr val="002060"/>
                </a:solidFill>
              </a:rPr>
              <a:t> </a:t>
            </a:r>
            <a:r>
              <a:rPr lang="en-US" dirty="0" err="1">
                <a:solidFill>
                  <a:srgbClr val="002060"/>
                </a:solidFill>
              </a:rPr>
              <a:t>những</a:t>
            </a:r>
            <a:r>
              <a:rPr lang="en-US" dirty="0">
                <a:solidFill>
                  <a:srgbClr val="002060"/>
                </a:solidFill>
              </a:rPr>
              <a:t> </a:t>
            </a:r>
            <a:r>
              <a:rPr lang="en-US" dirty="0" err="1">
                <a:solidFill>
                  <a:srgbClr val="002060"/>
                </a:solidFill>
              </a:rPr>
              <a:t>yếu</a:t>
            </a:r>
            <a:r>
              <a:rPr lang="en-US" dirty="0">
                <a:solidFill>
                  <a:srgbClr val="002060"/>
                </a:solidFill>
              </a:rPr>
              <a:t> </a:t>
            </a:r>
            <a:r>
              <a:rPr lang="en-US" dirty="0" err="1">
                <a:solidFill>
                  <a:srgbClr val="002060"/>
                </a:solidFill>
              </a:rPr>
              <a:t>tố</a:t>
            </a:r>
            <a:r>
              <a:rPr lang="en-US" dirty="0">
                <a:solidFill>
                  <a:srgbClr val="002060"/>
                </a:solidFill>
              </a:rPr>
              <a:t> </a:t>
            </a:r>
            <a:r>
              <a:rPr lang="en-US" dirty="0" err="1">
                <a:solidFill>
                  <a:srgbClr val="002060"/>
                </a:solidFill>
              </a:rPr>
              <a:t>căn</a:t>
            </a:r>
            <a:r>
              <a:rPr lang="en-US" dirty="0">
                <a:solidFill>
                  <a:srgbClr val="002060"/>
                </a:solidFill>
              </a:rPr>
              <a:t> </a:t>
            </a:r>
            <a:r>
              <a:rPr lang="en-US" dirty="0" err="1">
                <a:solidFill>
                  <a:srgbClr val="002060"/>
                </a:solidFill>
              </a:rPr>
              <a:t>bản</a:t>
            </a:r>
            <a:r>
              <a:rPr lang="en-US" dirty="0">
                <a:solidFill>
                  <a:srgbClr val="002060"/>
                </a:solidFill>
              </a:rPr>
              <a:t> </a:t>
            </a:r>
            <a:r>
              <a:rPr lang="en-US" dirty="0" err="1">
                <a:solidFill>
                  <a:srgbClr val="002060"/>
                </a:solidFill>
              </a:rPr>
              <a:t>đặt</a:t>
            </a:r>
            <a:r>
              <a:rPr lang="en-US" dirty="0">
                <a:solidFill>
                  <a:srgbClr val="002060"/>
                </a:solidFill>
              </a:rPr>
              <a:t> </a:t>
            </a:r>
            <a:r>
              <a:rPr lang="en-US" dirty="0" err="1">
                <a:solidFill>
                  <a:srgbClr val="002060"/>
                </a:solidFill>
              </a:rPr>
              <a:t>nền</a:t>
            </a:r>
            <a:r>
              <a:rPr lang="en-US" dirty="0">
                <a:solidFill>
                  <a:srgbClr val="002060"/>
                </a:solidFill>
              </a:rPr>
              <a:t> </a:t>
            </a:r>
            <a:r>
              <a:rPr lang="en-US" dirty="0" err="1">
                <a:solidFill>
                  <a:srgbClr val="002060"/>
                </a:solidFill>
              </a:rPr>
              <a:t>móng</a:t>
            </a:r>
            <a:r>
              <a:rPr lang="en-US" dirty="0">
                <a:solidFill>
                  <a:srgbClr val="002060"/>
                </a:solidFill>
              </a:rPr>
              <a:t> </a:t>
            </a:r>
            <a:r>
              <a:rPr lang="en-US" dirty="0" err="1">
                <a:solidFill>
                  <a:srgbClr val="002060"/>
                </a:solidFill>
              </a:rPr>
              <a:t>cho</a:t>
            </a:r>
            <a:r>
              <a:rPr lang="en-US" dirty="0">
                <a:solidFill>
                  <a:srgbClr val="002060"/>
                </a:solidFill>
              </a:rPr>
              <a:t> </a:t>
            </a:r>
            <a:r>
              <a:rPr lang="en-US" dirty="0" err="1">
                <a:solidFill>
                  <a:srgbClr val="002060"/>
                </a:solidFill>
              </a:rPr>
              <a:t>sự</a:t>
            </a:r>
            <a:r>
              <a:rPr lang="en-US" dirty="0">
                <a:solidFill>
                  <a:srgbClr val="002060"/>
                </a:solidFill>
              </a:rPr>
              <a:t> </a:t>
            </a:r>
            <a:r>
              <a:rPr lang="en-US" dirty="0" err="1">
                <a:solidFill>
                  <a:srgbClr val="002060"/>
                </a:solidFill>
              </a:rPr>
              <a:t>phát</a:t>
            </a:r>
            <a:r>
              <a:rPr lang="en-US" dirty="0">
                <a:solidFill>
                  <a:srgbClr val="002060"/>
                </a:solidFill>
              </a:rPr>
              <a:t> </a:t>
            </a:r>
            <a:r>
              <a:rPr lang="en-US" dirty="0" err="1">
                <a:solidFill>
                  <a:srgbClr val="002060"/>
                </a:solidFill>
              </a:rPr>
              <a:t>triển</a:t>
            </a:r>
            <a:r>
              <a:rPr lang="en-US" dirty="0">
                <a:solidFill>
                  <a:srgbClr val="002060"/>
                </a:solidFill>
              </a:rPr>
              <a:t> </a:t>
            </a:r>
            <a:r>
              <a:rPr lang="en-US" dirty="0" err="1">
                <a:solidFill>
                  <a:srgbClr val="002060"/>
                </a:solidFill>
              </a:rPr>
              <a:t>hài</a:t>
            </a:r>
            <a:r>
              <a:rPr lang="en-US" dirty="0">
                <a:solidFill>
                  <a:srgbClr val="002060"/>
                </a:solidFill>
              </a:rPr>
              <a:t> </a:t>
            </a:r>
            <a:r>
              <a:rPr lang="en-US" dirty="0" err="1">
                <a:solidFill>
                  <a:srgbClr val="002060"/>
                </a:solidFill>
              </a:rPr>
              <a:t>hòa</a:t>
            </a:r>
            <a:r>
              <a:rPr lang="en-US" dirty="0">
                <a:solidFill>
                  <a:srgbClr val="002060"/>
                </a:solidFill>
              </a:rPr>
              <a:t> </a:t>
            </a:r>
            <a:r>
              <a:rPr lang="en-US" dirty="0" err="1">
                <a:solidFill>
                  <a:srgbClr val="002060"/>
                </a:solidFill>
              </a:rPr>
              <a:t>về</a:t>
            </a:r>
            <a:r>
              <a:rPr lang="en-US" dirty="0">
                <a:solidFill>
                  <a:srgbClr val="002060"/>
                </a:solidFill>
              </a:rPr>
              <a:t> </a:t>
            </a:r>
            <a:r>
              <a:rPr lang="en-US" dirty="0" err="1">
                <a:solidFill>
                  <a:srgbClr val="002060"/>
                </a:solidFill>
              </a:rPr>
              <a:t>thể</a:t>
            </a:r>
            <a:r>
              <a:rPr lang="en-US" dirty="0">
                <a:solidFill>
                  <a:srgbClr val="002060"/>
                </a:solidFill>
              </a:rPr>
              <a:t> </a:t>
            </a:r>
            <a:r>
              <a:rPr lang="en-US" dirty="0" err="1">
                <a:solidFill>
                  <a:srgbClr val="002060"/>
                </a:solidFill>
              </a:rPr>
              <a:t>chất</a:t>
            </a:r>
            <a:r>
              <a:rPr lang="en-US" dirty="0">
                <a:solidFill>
                  <a:srgbClr val="002060"/>
                </a:solidFill>
              </a:rPr>
              <a:t> </a:t>
            </a:r>
            <a:r>
              <a:rPr lang="en-US" dirty="0" err="1">
                <a:solidFill>
                  <a:srgbClr val="002060"/>
                </a:solidFill>
              </a:rPr>
              <a:t>và</a:t>
            </a:r>
            <a:r>
              <a:rPr lang="en-US" dirty="0">
                <a:solidFill>
                  <a:srgbClr val="002060"/>
                </a:solidFill>
              </a:rPr>
              <a:t> </a:t>
            </a:r>
            <a:r>
              <a:rPr lang="en-US" dirty="0" err="1">
                <a:solidFill>
                  <a:srgbClr val="002060"/>
                </a:solidFill>
              </a:rPr>
              <a:t>tinh</a:t>
            </a:r>
            <a:r>
              <a:rPr lang="en-US" dirty="0">
                <a:solidFill>
                  <a:srgbClr val="002060"/>
                </a:solidFill>
              </a:rPr>
              <a:t> </a:t>
            </a:r>
            <a:r>
              <a:rPr lang="en-US" dirty="0" err="1">
                <a:solidFill>
                  <a:srgbClr val="002060"/>
                </a:solidFill>
              </a:rPr>
              <a:t>thần</a:t>
            </a:r>
            <a:r>
              <a:rPr lang="en-US" dirty="0">
                <a:solidFill>
                  <a:srgbClr val="002060"/>
                </a:solidFill>
              </a:rPr>
              <a:t>, </a:t>
            </a:r>
            <a:r>
              <a:rPr lang="en-US" dirty="0" err="1">
                <a:solidFill>
                  <a:srgbClr val="002060"/>
                </a:solidFill>
              </a:rPr>
              <a:t>phẩm</a:t>
            </a:r>
            <a:r>
              <a:rPr lang="en-US" dirty="0">
                <a:solidFill>
                  <a:srgbClr val="002060"/>
                </a:solidFill>
              </a:rPr>
              <a:t> </a:t>
            </a:r>
            <a:r>
              <a:rPr lang="en-US" dirty="0" err="1">
                <a:solidFill>
                  <a:srgbClr val="002060"/>
                </a:solidFill>
              </a:rPr>
              <a:t>chất</a:t>
            </a:r>
            <a:r>
              <a:rPr lang="en-US" dirty="0">
                <a:solidFill>
                  <a:srgbClr val="002060"/>
                </a:solidFill>
              </a:rPr>
              <a:t> </a:t>
            </a:r>
            <a:r>
              <a:rPr lang="en-US" dirty="0" err="1">
                <a:solidFill>
                  <a:srgbClr val="002060"/>
                </a:solidFill>
              </a:rPr>
              <a:t>và</a:t>
            </a:r>
            <a:r>
              <a:rPr lang="en-US" dirty="0">
                <a:solidFill>
                  <a:srgbClr val="002060"/>
                </a:solidFill>
              </a:rPr>
              <a:t> </a:t>
            </a:r>
            <a:r>
              <a:rPr lang="en-US" dirty="0" err="1">
                <a:solidFill>
                  <a:srgbClr val="002060"/>
                </a:solidFill>
              </a:rPr>
              <a:t>năng</a:t>
            </a:r>
            <a:r>
              <a:rPr lang="en-US" dirty="0">
                <a:solidFill>
                  <a:srgbClr val="002060"/>
                </a:solidFill>
              </a:rPr>
              <a:t> </a:t>
            </a:r>
            <a:r>
              <a:rPr lang="en-US" dirty="0" err="1">
                <a:solidFill>
                  <a:srgbClr val="002060"/>
                </a:solidFill>
              </a:rPr>
              <a:t>lực</a:t>
            </a:r>
            <a:r>
              <a:rPr lang="en-US" dirty="0">
                <a:solidFill>
                  <a:srgbClr val="002060"/>
                </a:solidFill>
              </a:rPr>
              <a:t>.</a:t>
            </a:r>
          </a:p>
          <a:p>
            <a:r>
              <a:rPr lang="en-US" dirty="0" err="1">
                <a:solidFill>
                  <a:srgbClr val="002060"/>
                </a:solidFill>
              </a:rPr>
              <a:t>Hiểu</a:t>
            </a:r>
            <a:r>
              <a:rPr lang="en-US" dirty="0">
                <a:solidFill>
                  <a:srgbClr val="002060"/>
                </a:solidFill>
              </a:rPr>
              <a:t> </a:t>
            </a:r>
            <a:r>
              <a:rPr lang="en-US" dirty="0" err="1">
                <a:solidFill>
                  <a:srgbClr val="002060"/>
                </a:solidFill>
              </a:rPr>
              <a:t>rõ</a:t>
            </a:r>
            <a:r>
              <a:rPr lang="en-US" dirty="0">
                <a:solidFill>
                  <a:srgbClr val="002060"/>
                </a:solidFill>
              </a:rPr>
              <a:t> </a:t>
            </a:r>
            <a:r>
              <a:rPr lang="en-US" dirty="0" err="1">
                <a:solidFill>
                  <a:srgbClr val="002060"/>
                </a:solidFill>
              </a:rPr>
              <a:t>bản</a:t>
            </a:r>
            <a:r>
              <a:rPr lang="en-US" dirty="0">
                <a:solidFill>
                  <a:srgbClr val="002060"/>
                </a:solidFill>
              </a:rPr>
              <a:t> </a:t>
            </a:r>
            <a:r>
              <a:rPr lang="en-US" dirty="0" err="1">
                <a:solidFill>
                  <a:srgbClr val="002060"/>
                </a:solidFill>
              </a:rPr>
              <a:t>chất</a:t>
            </a:r>
            <a:r>
              <a:rPr lang="en-US" dirty="0">
                <a:solidFill>
                  <a:srgbClr val="002060"/>
                </a:solidFill>
              </a:rPr>
              <a:t> </a:t>
            </a:r>
            <a:r>
              <a:rPr lang="en-US" dirty="0" err="1">
                <a:solidFill>
                  <a:srgbClr val="002060"/>
                </a:solidFill>
              </a:rPr>
              <a:t>của</a:t>
            </a:r>
            <a:r>
              <a:rPr lang="en-US" dirty="0">
                <a:solidFill>
                  <a:srgbClr val="002060"/>
                </a:solidFill>
              </a:rPr>
              <a:t> </a:t>
            </a:r>
            <a:r>
              <a:rPr lang="en-US" dirty="0" err="1">
                <a:solidFill>
                  <a:srgbClr val="002060"/>
                </a:solidFill>
              </a:rPr>
              <a:t>phương</a:t>
            </a:r>
            <a:r>
              <a:rPr lang="en-US" dirty="0">
                <a:solidFill>
                  <a:srgbClr val="002060"/>
                </a:solidFill>
              </a:rPr>
              <a:t> </a:t>
            </a:r>
            <a:r>
              <a:rPr lang="en-US" dirty="0" err="1">
                <a:solidFill>
                  <a:srgbClr val="002060"/>
                </a:solidFill>
              </a:rPr>
              <a:t>pháp</a:t>
            </a:r>
            <a:r>
              <a:rPr lang="en-US" dirty="0">
                <a:solidFill>
                  <a:srgbClr val="002060"/>
                </a:solidFill>
              </a:rPr>
              <a:t> </a:t>
            </a:r>
            <a:r>
              <a:rPr lang="en-US" dirty="0" err="1">
                <a:solidFill>
                  <a:srgbClr val="002060"/>
                </a:solidFill>
              </a:rPr>
              <a:t>dạy</a:t>
            </a:r>
            <a:r>
              <a:rPr lang="en-US" dirty="0">
                <a:solidFill>
                  <a:srgbClr val="002060"/>
                </a:solidFill>
              </a:rPr>
              <a:t> </a:t>
            </a:r>
            <a:r>
              <a:rPr lang="en-US" dirty="0" err="1">
                <a:solidFill>
                  <a:srgbClr val="002060"/>
                </a:solidFill>
              </a:rPr>
              <a:t>học</a:t>
            </a:r>
            <a:r>
              <a:rPr lang="en-US" dirty="0">
                <a:solidFill>
                  <a:srgbClr val="002060"/>
                </a:solidFill>
              </a:rPr>
              <a:t> </a:t>
            </a:r>
            <a:r>
              <a:rPr lang="en-US" dirty="0" err="1">
                <a:solidFill>
                  <a:srgbClr val="002060"/>
                </a:solidFill>
              </a:rPr>
              <a:t>tích</a:t>
            </a:r>
            <a:r>
              <a:rPr lang="en-US" dirty="0">
                <a:solidFill>
                  <a:srgbClr val="002060"/>
                </a:solidFill>
              </a:rPr>
              <a:t> </a:t>
            </a:r>
            <a:r>
              <a:rPr lang="en-US" dirty="0" err="1">
                <a:solidFill>
                  <a:srgbClr val="002060"/>
                </a:solidFill>
              </a:rPr>
              <a:t>cực</a:t>
            </a:r>
            <a:r>
              <a:rPr lang="en-US" dirty="0">
                <a:solidFill>
                  <a:srgbClr val="002060"/>
                </a:solidFill>
              </a:rPr>
              <a:t>. </a:t>
            </a:r>
            <a:r>
              <a:rPr lang="en-US" dirty="0" err="1">
                <a:solidFill>
                  <a:srgbClr val="002060"/>
                </a:solidFill>
              </a:rPr>
              <a:t>Thuật</a:t>
            </a:r>
            <a:r>
              <a:rPr lang="en-US" dirty="0">
                <a:solidFill>
                  <a:srgbClr val="002060"/>
                </a:solidFill>
              </a:rPr>
              <a:t> </a:t>
            </a:r>
            <a:r>
              <a:rPr lang="en-US" dirty="0" err="1">
                <a:solidFill>
                  <a:srgbClr val="002060"/>
                </a:solidFill>
              </a:rPr>
              <a:t>ngữ</a:t>
            </a:r>
            <a:r>
              <a:rPr lang="en-US" dirty="0">
                <a:solidFill>
                  <a:srgbClr val="002060"/>
                </a:solidFill>
              </a:rPr>
              <a:t> “PPDH </a:t>
            </a:r>
            <a:r>
              <a:rPr lang="en-US" dirty="0" err="1">
                <a:solidFill>
                  <a:srgbClr val="002060"/>
                </a:solidFill>
              </a:rPr>
              <a:t>tích</a:t>
            </a:r>
            <a:r>
              <a:rPr lang="en-US" dirty="0">
                <a:solidFill>
                  <a:srgbClr val="002060"/>
                </a:solidFill>
              </a:rPr>
              <a:t> </a:t>
            </a:r>
            <a:r>
              <a:rPr lang="en-US" dirty="0" err="1">
                <a:solidFill>
                  <a:srgbClr val="002060"/>
                </a:solidFill>
              </a:rPr>
              <a:t>cực</a:t>
            </a:r>
            <a:r>
              <a:rPr lang="en-US" dirty="0">
                <a:solidFill>
                  <a:srgbClr val="002060"/>
                </a:solidFill>
              </a:rPr>
              <a:t>” </a:t>
            </a:r>
            <a:r>
              <a:rPr lang="en-US" dirty="0" err="1">
                <a:solidFill>
                  <a:srgbClr val="002060"/>
                </a:solidFill>
              </a:rPr>
              <a:t>dùng</a:t>
            </a:r>
            <a:r>
              <a:rPr lang="en-US" dirty="0">
                <a:solidFill>
                  <a:srgbClr val="002060"/>
                </a:solidFill>
              </a:rPr>
              <a:t> </a:t>
            </a:r>
            <a:r>
              <a:rPr lang="en-US" dirty="0" err="1">
                <a:solidFill>
                  <a:srgbClr val="002060"/>
                </a:solidFill>
              </a:rPr>
              <a:t>để</a:t>
            </a:r>
            <a:r>
              <a:rPr lang="en-US" dirty="0">
                <a:solidFill>
                  <a:srgbClr val="002060"/>
                </a:solidFill>
              </a:rPr>
              <a:t> </a:t>
            </a:r>
            <a:r>
              <a:rPr lang="en-US" dirty="0" err="1">
                <a:solidFill>
                  <a:srgbClr val="002060"/>
                </a:solidFill>
              </a:rPr>
              <a:t>chỉ</a:t>
            </a:r>
            <a:r>
              <a:rPr lang="en-US" dirty="0">
                <a:solidFill>
                  <a:srgbClr val="002060"/>
                </a:solidFill>
              </a:rPr>
              <a:t> </a:t>
            </a:r>
            <a:r>
              <a:rPr lang="en-US" dirty="0" err="1">
                <a:solidFill>
                  <a:srgbClr val="002060"/>
                </a:solidFill>
              </a:rPr>
              <a:t>những</a:t>
            </a:r>
            <a:r>
              <a:rPr lang="en-US" dirty="0">
                <a:solidFill>
                  <a:srgbClr val="002060"/>
                </a:solidFill>
              </a:rPr>
              <a:t> PPDH </a:t>
            </a:r>
            <a:r>
              <a:rPr lang="en-US" dirty="0" err="1">
                <a:solidFill>
                  <a:srgbClr val="002060"/>
                </a:solidFill>
              </a:rPr>
              <a:t>nhằm</a:t>
            </a:r>
            <a:r>
              <a:rPr lang="en-US" dirty="0">
                <a:solidFill>
                  <a:srgbClr val="002060"/>
                </a:solidFill>
              </a:rPr>
              <a:t> </a:t>
            </a:r>
            <a:r>
              <a:rPr lang="en-US" dirty="0" err="1">
                <a:solidFill>
                  <a:srgbClr val="002060"/>
                </a:solidFill>
              </a:rPr>
              <a:t>phát</a:t>
            </a:r>
            <a:r>
              <a:rPr lang="en-US" dirty="0">
                <a:solidFill>
                  <a:srgbClr val="002060"/>
                </a:solidFill>
              </a:rPr>
              <a:t> </a:t>
            </a:r>
            <a:r>
              <a:rPr lang="en-US" dirty="0" err="1">
                <a:solidFill>
                  <a:srgbClr val="002060"/>
                </a:solidFill>
              </a:rPr>
              <a:t>huy</a:t>
            </a:r>
            <a:r>
              <a:rPr lang="en-US" dirty="0">
                <a:solidFill>
                  <a:srgbClr val="002060"/>
                </a:solidFill>
              </a:rPr>
              <a:t> </a:t>
            </a:r>
            <a:r>
              <a:rPr lang="en-US" dirty="0" err="1">
                <a:solidFill>
                  <a:srgbClr val="002060"/>
                </a:solidFill>
              </a:rPr>
              <a:t>tính</a:t>
            </a:r>
            <a:r>
              <a:rPr lang="en-US" dirty="0">
                <a:solidFill>
                  <a:srgbClr val="002060"/>
                </a:solidFill>
              </a:rPr>
              <a:t> </a:t>
            </a:r>
            <a:r>
              <a:rPr lang="en-US" dirty="0" err="1">
                <a:solidFill>
                  <a:srgbClr val="002060"/>
                </a:solidFill>
              </a:rPr>
              <a:t>chủ</a:t>
            </a:r>
            <a:r>
              <a:rPr lang="en-US" dirty="0">
                <a:solidFill>
                  <a:srgbClr val="002060"/>
                </a:solidFill>
              </a:rPr>
              <a:t> </a:t>
            </a:r>
            <a:r>
              <a:rPr lang="en-US" dirty="0" err="1">
                <a:solidFill>
                  <a:srgbClr val="002060"/>
                </a:solidFill>
              </a:rPr>
              <a:t>động</a:t>
            </a:r>
            <a:r>
              <a:rPr lang="en-US" dirty="0">
                <a:solidFill>
                  <a:srgbClr val="002060"/>
                </a:solidFill>
              </a:rPr>
              <a:t>, </a:t>
            </a:r>
            <a:r>
              <a:rPr lang="en-US" dirty="0" err="1">
                <a:solidFill>
                  <a:srgbClr val="002060"/>
                </a:solidFill>
              </a:rPr>
              <a:t>tích</a:t>
            </a:r>
            <a:r>
              <a:rPr lang="en-US" dirty="0">
                <a:solidFill>
                  <a:srgbClr val="002060"/>
                </a:solidFill>
              </a:rPr>
              <a:t> </a:t>
            </a:r>
            <a:r>
              <a:rPr lang="en-US" dirty="0" err="1">
                <a:solidFill>
                  <a:srgbClr val="002060"/>
                </a:solidFill>
              </a:rPr>
              <a:t>cực</a:t>
            </a:r>
            <a:r>
              <a:rPr lang="en-US" dirty="0">
                <a:solidFill>
                  <a:srgbClr val="002060"/>
                </a:solidFill>
              </a:rPr>
              <a:t>, </a:t>
            </a:r>
            <a:r>
              <a:rPr lang="en-US" dirty="0" err="1">
                <a:solidFill>
                  <a:srgbClr val="002060"/>
                </a:solidFill>
              </a:rPr>
              <a:t>sáng</a:t>
            </a:r>
            <a:r>
              <a:rPr lang="en-US" dirty="0">
                <a:solidFill>
                  <a:srgbClr val="002060"/>
                </a:solidFill>
              </a:rPr>
              <a:t> </a:t>
            </a:r>
            <a:r>
              <a:rPr lang="en-US" dirty="0" err="1">
                <a:solidFill>
                  <a:srgbClr val="002060"/>
                </a:solidFill>
              </a:rPr>
              <a:t>tạo</a:t>
            </a:r>
            <a:r>
              <a:rPr lang="en-US" dirty="0">
                <a:solidFill>
                  <a:srgbClr val="002060"/>
                </a:solidFill>
              </a:rPr>
              <a:t> </a:t>
            </a:r>
            <a:r>
              <a:rPr lang="en-US" dirty="0" err="1">
                <a:solidFill>
                  <a:srgbClr val="002060"/>
                </a:solidFill>
              </a:rPr>
              <a:t>của</a:t>
            </a:r>
            <a:r>
              <a:rPr lang="en-US" dirty="0">
                <a:solidFill>
                  <a:srgbClr val="002060"/>
                </a:solidFill>
              </a:rPr>
              <a:t> </a:t>
            </a:r>
            <a:r>
              <a:rPr lang="en-US" dirty="0" err="1">
                <a:solidFill>
                  <a:srgbClr val="002060"/>
                </a:solidFill>
              </a:rPr>
              <a:t>người</a:t>
            </a:r>
            <a:r>
              <a:rPr lang="en-US" dirty="0">
                <a:solidFill>
                  <a:srgbClr val="002060"/>
                </a:solidFill>
              </a:rPr>
              <a:t> </a:t>
            </a:r>
            <a:r>
              <a:rPr lang="en-US" dirty="0" err="1">
                <a:solidFill>
                  <a:srgbClr val="002060"/>
                </a:solidFill>
              </a:rPr>
              <a:t>học</a:t>
            </a:r>
            <a:r>
              <a:rPr lang="en-US" dirty="0">
                <a:solidFill>
                  <a:srgbClr val="002060"/>
                </a:solidFill>
              </a:rPr>
              <a:t>. </a:t>
            </a:r>
            <a:r>
              <a:rPr lang="en-US" dirty="0" err="1">
                <a:solidFill>
                  <a:srgbClr val="002060"/>
                </a:solidFill>
              </a:rPr>
              <a:t>Tính</a:t>
            </a:r>
            <a:r>
              <a:rPr lang="en-US" dirty="0">
                <a:solidFill>
                  <a:srgbClr val="002060"/>
                </a:solidFill>
              </a:rPr>
              <a:t> </a:t>
            </a:r>
            <a:r>
              <a:rPr lang="en-US" dirty="0" err="1">
                <a:solidFill>
                  <a:srgbClr val="002060"/>
                </a:solidFill>
              </a:rPr>
              <a:t>tích</a:t>
            </a:r>
            <a:r>
              <a:rPr lang="en-US" dirty="0">
                <a:solidFill>
                  <a:srgbClr val="002060"/>
                </a:solidFill>
              </a:rPr>
              <a:t> </a:t>
            </a:r>
            <a:r>
              <a:rPr lang="en-US" dirty="0" err="1">
                <a:solidFill>
                  <a:srgbClr val="002060"/>
                </a:solidFill>
              </a:rPr>
              <a:t>cực</a:t>
            </a:r>
            <a:r>
              <a:rPr lang="en-US" dirty="0">
                <a:solidFill>
                  <a:srgbClr val="002060"/>
                </a:solidFill>
              </a:rPr>
              <a:t> </a:t>
            </a:r>
            <a:r>
              <a:rPr lang="en-US" dirty="0" err="1">
                <a:solidFill>
                  <a:srgbClr val="002060"/>
                </a:solidFill>
              </a:rPr>
              <a:t>là</a:t>
            </a:r>
            <a:r>
              <a:rPr lang="en-US" dirty="0">
                <a:solidFill>
                  <a:srgbClr val="002060"/>
                </a:solidFill>
              </a:rPr>
              <a:t> </a:t>
            </a:r>
            <a:r>
              <a:rPr lang="en-US" dirty="0" err="1">
                <a:solidFill>
                  <a:srgbClr val="002060"/>
                </a:solidFill>
              </a:rPr>
              <a:t>một</a:t>
            </a:r>
            <a:r>
              <a:rPr lang="en-US" dirty="0">
                <a:solidFill>
                  <a:srgbClr val="002060"/>
                </a:solidFill>
              </a:rPr>
              <a:t> </a:t>
            </a:r>
            <a:r>
              <a:rPr lang="en-US" dirty="0" err="1">
                <a:solidFill>
                  <a:srgbClr val="002060"/>
                </a:solidFill>
              </a:rPr>
              <a:t>phẩm</a:t>
            </a:r>
            <a:r>
              <a:rPr lang="en-US" dirty="0">
                <a:solidFill>
                  <a:srgbClr val="002060"/>
                </a:solidFill>
              </a:rPr>
              <a:t> </a:t>
            </a:r>
            <a:r>
              <a:rPr lang="en-US" dirty="0" err="1">
                <a:solidFill>
                  <a:srgbClr val="002060"/>
                </a:solidFill>
              </a:rPr>
              <a:t>chất</a:t>
            </a:r>
            <a:r>
              <a:rPr lang="en-US" dirty="0">
                <a:solidFill>
                  <a:srgbClr val="002060"/>
                </a:solidFill>
              </a:rPr>
              <a:t> </a:t>
            </a:r>
            <a:r>
              <a:rPr lang="en-US" dirty="0" err="1">
                <a:solidFill>
                  <a:srgbClr val="002060"/>
                </a:solidFill>
              </a:rPr>
              <a:t>của</a:t>
            </a:r>
            <a:r>
              <a:rPr lang="en-US" dirty="0">
                <a:solidFill>
                  <a:srgbClr val="002060"/>
                </a:solidFill>
              </a:rPr>
              <a:t> con </a:t>
            </a:r>
            <a:r>
              <a:rPr lang="en-US" dirty="0" err="1">
                <a:solidFill>
                  <a:srgbClr val="002060"/>
                </a:solidFill>
              </a:rPr>
              <a:t>người</a:t>
            </a:r>
            <a:r>
              <a:rPr lang="en-US" dirty="0">
                <a:solidFill>
                  <a:srgbClr val="002060"/>
                </a:solidFill>
              </a:rPr>
              <a:t> </a:t>
            </a:r>
            <a:r>
              <a:rPr lang="en-US" dirty="0" err="1">
                <a:solidFill>
                  <a:srgbClr val="002060"/>
                </a:solidFill>
              </a:rPr>
              <a:t>trong</a:t>
            </a:r>
            <a:r>
              <a:rPr lang="en-US" dirty="0">
                <a:solidFill>
                  <a:srgbClr val="002060"/>
                </a:solidFill>
              </a:rPr>
              <a:t> </a:t>
            </a:r>
            <a:r>
              <a:rPr lang="en-US" dirty="0" err="1">
                <a:solidFill>
                  <a:srgbClr val="002060"/>
                </a:solidFill>
              </a:rPr>
              <a:t>đời</a:t>
            </a:r>
            <a:r>
              <a:rPr lang="en-US" dirty="0">
                <a:solidFill>
                  <a:srgbClr val="002060"/>
                </a:solidFill>
              </a:rPr>
              <a:t> </a:t>
            </a:r>
            <a:r>
              <a:rPr lang="en-US" dirty="0" err="1">
                <a:solidFill>
                  <a:srgbClr val="002060"/>
                </a:solidFill>
              </a:rPr>
              <a:t>sống</a:t>
            </a:r>
            <a:r>
              <a:rPr lang="en-US" dirty="0">
                <a:solidFill>
                  <a:srgbClr val="002060"/>
                </a:solidFill>
              </a:rPr>
              <a:t> XH.</a:t>
            </a:r>
          </a:p>
        </p:txBody>
      </p:sp>
    </p:spTree>
    <p:extLst>
      <p:ext uri="{BB962C8B-B14F-4D97-AF65-F5344CB8AC3E}">
        <p14:creationId xmlns:p14="http://schemas.microsoft.com/office/powerpoint/2010/main" val="2799248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066800"/>
            <a:ext cx="8229600" cy="1143000"/>
          </a:xfrm>
        </p:spPr>
        <p:txBody>
          <a:bodyPr>
            <a:normAutofit fontScale="90000"/>
          </a:bodyPr>
          <a:lstStyle/>
          <a:p>
            <a:r>
              <a:rPr lang="en-US" sz="4400" b="1" dirty="0" err="1">
                <a:solidFill>
                  <a:srgbClr val="FF0000"/>
                </a:solidFill>
              </a:rPr>
              <a:t>Đổi</a:t>
            </a:r>
            <a:r>
              <a:rPr lang="en-US" sz="4400" b="1" dirty="0">
                <a:solidFill>
                  <a:srgbClr val="FF0000"/>
                </a:solidFill>
              </a:rPr>
              <a:t> </a:t>
            </a:r>
            <a:r>
              <a:rPr lang="en-US" sz="4400" b="1" dirty="0" err="1">
                <a:solidFill>
                  <a:srgbClr val="FF0000"/>
                </a:solidFill>
              </a:rPr>
              <a:t>mới</a:t>
            </a:r>
            <a:r>
              <a:rPr lang="en-US" sz="4400" b="1" dirty="0">
                <a:solidFill>
                  <a:srgbClr val="FF0000"/>
                </a:solidFill>
              </a:rPr>
              <a:t> </a:t>
            </a:r>
            <a:r>
              <a:rPr lang="en-US" sz="4400" b="1" dirty="0" err="1">
                <a:solidFill>
                  <a:srgbClr val="FF0000"/>
                </a:solidFill>
              </a:rPr>
              <a:t>công</a:t>
            </a:r>
            <a:r>
              <a:rPr lang="en-US" sz="4400" b="1" dirty="0">
                <a:solidFill>
                  <a:srgbClr val="FF0000"/>
                </a:solidFill>
              </a:rPr>
              <a:t> </a:t>
            </a:r>
            <a:r>
              <a:rPr lang="en-US" sz="4400" b="1" dirty="0" err="1">
                <a:solidFill>
                  <a:srgbClr val="FF0000"/>
                </a:solidFill>
              </a:rPr>
              <a:t>tác</a:t>
            </a:r>
            <a:r>
              <a:rPr lang="en-US" sz="4400" b="1" dirty="0">
                <a:solidFill>
                  <a:srgbClr val="FF0000"/>
                </a:solidFill>
              </a:rPr>
              <a:t> </a:t>
            </a:r>
            <a:r>
              <a:rPr lang="en-US" sz="4400" b="1" dirty="0" err="1">
                <a:solidFill>
                  <a:srgbClr val="FF0000"/>
                </a:solidFill>
              </a:rPr>
              <a:t>quản</a:t>
            </a:r>
            <a:r>
              <a:rPr lang="en-US" sz="4400" b="1" dirty="0">
                <a:solidFill>
                  <a:srgbClr val="FF0000"/>
                </a:solidFill>
              </a:rPr>
              <a:t> </a:t>
            </a:r>
            <a:r>
              <a:rPr lang="en-US" sz="4400" b="1" dirty="0" err="1">
                <a:solidFill>
                  <a:srgbClr val="FF0000"/>
                </a:solidFill>
              </a:rPr>
              <a:t>lý</a:t>
            </a:r>
            <a:r>
              <a:rPr lang="en-US" sz="4400" b="1" dirty="0">
                <a:solidFill>
                  <a:srgbClr val="FF0000"/>
                </a:solidFill>
              </a:rPr>
              <a:t>, </a:t>
            </a:r>
            <a:r>
              <a:rPr lang="en-US" sz="4400" b="1" dirty="0" err="1">
                <a:solidFill>
                  <a:srgbClr val="FF0000"/>
                </a:solidFill>
              </a:rPr>
              <a:t>chỉ</a:t>
            </a:r>
            <a:r>
              <a:rPr lang="en-US" sz="4400" b="1" dirty="0">
                <a:solidFill>
                  <a:srgbClr val="FF0000"/>
                </a:solidFill>
              </a:rPr>
              <a:t> </a:t>
            </a:r>
            <a:r>
              <a:rPr lang="en-US" sz="4400" b="1" dirty="0" err="1">
                <a:solidFill>
                  <a:srgbClr val="FF0000"/>
                </a:solidFill>
              </a:rPr>
              <a:t>đạo</a:t>
            </a:r>
            <a:r>
              <a:rPr lang="en-US" sz="4400" b="1" dirty="0">
                <a:solidFill>
                  <a:srgbClr val="FF0000"/>
                </a:solidFill>
              </a:rPr>
              <a:t>(</a:t>
            </a:r>
            <a:r>
              <a:rPr lang="en-US" sz="4400" b="1" dirty="0" err="1">
                <a:solidFill>
                  <a:srgbClr val="FF0000"/>
                </a:solidFill>
              </a:rPr>
              <a:t>tt</a:t>
            </a:r>
            <a:r>
              <a:rPr lang="en-US" sz="4400" b="1" dirty="0">
                <a:solidFill>
                  <a:srgbClr val="FF0000"/>
                </a:solidFill>
              </a:rPr>
              <a:t>):</a:t>
            </a:r>
            <a:br>
              <a:rPr lang="en-US" dirty="0">
                <a:solidFill>
                  <a:srgbClr val="FF0000"/>
                </a:solidFill>
              </a:rPr>
            </a:br>
            <a:endParaRPr lang="en-US" dirty="0"/>
          </a:p>
        </p:txBody>
      </p:sp>
      <p:sp>
        <p:nvSpPr>
          <p:cNvPr id="3" name="Content Placeholder 2"/>
          <p:cNvSpPr>
            <a:spLocks noGrp="1"/>
          </p:cNvSpPr>
          <p:nvPr>
            <p:ph idx="1"/>
          </p:nvPr>
        </p:nvSpPr>
        <p:spPr/>
        <p:txBody>
          <a:bodyPr>
            <a:noAutofit/>
          </a:bodyPr>
          <a:lstStyle/>
          <a:p>
            <a:pPr algn="just"/>
            <a:r>
              <a:rPr lang="en-US" sz="3200" dirty="0" err="1">
                <a:solidFill>
                  <a:srgbClr val="002060"/>
                </a:solidFill>
              </a:rPr>
              <a:t>Hình</a:t>
            </a:r>
            <a:r>
              <a:rPr lang="en-US" sz="3200" dirty="0">
                <a:solidFill>
                  <a:srgbClr val="002060"/>
                </a:solidFill>
              </a:rPr>
              <a:t> </a:t>
            </a:r>
            <a:r>
              <a:rPr lang="en-US" sz="3200" dirty="0" err="1">
                <a:solidFill>
                  <a:srgbClr val="002060"/>
                </a:solidFill>
              </a:rPr>
              <a:t>thành</a:t>
            </a:r>
            <a:r>
              <a:rPr lang="en-US" sz="3200" dirty="0">
                <a:solidFill>
                  <a:srgbClr val="002060"/>
                </a:solidFill>
              </a:rPr>
              <a:t> </a:t>
            </a:r>
            <a:r>
              <a:rPr lang="en-US" sz="3200" dirty="0" err="1">
                <a:solidFill>
                  <a:srgbClr val="002060"/>
                </a:solidFill>
              </a:rPr>
              <a:t>và</a:t>
            </a:r>
            <a:r>
              <a:rPr lang="en-US" sz="3200" dirty="0">
                <a:solidFill>
                  <a:srgbClr val="002060"/>
                </a:solidFill>
              </a:rPr>
              <a:t> </a:t>
            </a:r>
            <a:r>
              <a:rPr lang="en-US" sz="3200" dirty="0" err="1">
                <a:solidFill>
                  <a:srgbClr val="002060"/>
                </a:solidFill>
              </a:rPr>
              <a:t>phát</a:t>
            </a:r>
            <a:r>
              <a:rPr lang="en-US" sz="3200" dirty="0">
                <a:solidFill>
                  <a:srgbClr val="002060"/>
                </a:solidFill>
              </a:rPr>
              <a:t> </a:t>
            </a:r>
            <a:r>
              <a:rPr lang="en-US" sz="3200" dirty="0" err="1">
                <a:solidFill>
                  <a:srgbClr val="002060"/>
                </a:solidFill>
              </a:rPr>
              <a:t>triển</a:t>
            </a:r>
            <a:r>
              <a:rPr lang="en-US" sz="3200" dirty="0">
                <a:solidFill>
                  <a:srgbClr val="002060"/>
                </a:solidFill>
              </a:rPr>
              <a:t> </a:t>
            </a:r>
            <a:r>
              <a:rPr lang="en-US" sz="3200" dirty="0" err="1">
                <a:solidFill>
                  <a:srgbClr val="002060"/>
                </a:solidFill>
              </a:rPr>
              <a:t>tính</a:t>
            </a:r>
            <a:r>
              <a:rPr lang="en-US" sz="3200" dirty="0">
                <a:solidFill>
                  <a:srgbClr val="002060"/>
                </a:solidFill>
              </a:rPr>
              <a:t> </a:t>
            </a:r>
            <a:r>
              <a:rPr lang="en-US" sz="3200" dirty="0" err="1">
                <a:solidFill>
                  <a:srgbClr val="002060"/>
                </a:solidFill>
              </a:rPr>
              <a:t>tích</a:t>
            </a:r>
            <a:r>
              <a:rPr lang="en-US" sz="3200" dirty="0">
                <a:solidFill>
                  <a:srgbClr val="002060"/>
                </a:solidFill>
              </a:rPr>
              <a:t> </a:t>
            </a:r>
            <a:r>
              <a:rPr lang="en-US" sz="3200" dirty="0" err="1">
                <a:solidFill>
                  <a:srgbClr val="002060"/>
                </a:solidFill>
              </a:rPr>
              <a:t>cực</a:t>
            </a:r>
            <a:r>
              <a:rPr lang="en-US" sz="3200" dirty="0">
                <a:solidFill>
                  <a:srgbClr val="002060"/>
                </a:solidFill>
              </a:rPr>
              <a:t> </a:t>
            </a:r>
            <a:r>
              <a:rPr lang="en-US" sz="3200" dirty="0" err="1">
                <a:solidFill>
                  <a:srgbClr val="002060"/>
                </a:solidFill>
              </a:rPr>
              <a:t>là</a:t>
            </a:r>
            <a:r>
              <a:rPr lang="en-US" sz="3200" dirty="0">
                <a:solidFill>
                  <a:srgbClr val="002060"/>
                </a:solidFill>
              </a:rPr>
              <a:t> </a:t>
            </a:r>
            <a:r>
              <a:rPr lang="en-US" sz="3200" dirty="0" err="1">
                <a:solidFill>
                  <a:srgbClr val="002060"/>
                </a:solidFill>
              </a:rPr>
              <a:t>một</a:t>
            </a:r>
            <a:r>
              <a:rPr lang="en-US" sz="3200" dirty="0">
                <a:solidFill>
                  <a:srgbClr val="002060"/>
                </a:solidFill>
              </a:rPr>
              <a:t> </a:t>
            </a:r>
            <a:r>
              <a:rPr lang="en-US" sz="3200" dirty="0" err="1">
                <a:solidFill>
                  <a:srgbClr val="002060"/>
                </a:solidFill>
              </a:rPr>
              <a:t>trong</a:t>
            </a:r>
            <a:r>
              <a:rPr lang="en-US" sz="3200" dirty="0">
                <a:solidFill>
                  <a:srgbClr val="002060"/>
                </a:solidFill>
              </a:rPr>
              <a:t> </a:t>
            </a:r>
            <a:r>
              <a:rPr lang="en-US" sz="3200" dirty="0" err="1">
                <a:solidFill>
                  <a:srgbClr val="002060"/>
                </a:solidFill>
              </a:rPr>
              <a:t>những</a:t>
            </a:r>
            <a:r>
              <a:rPr lang="en-US" sz="3200" dirty="0">
                <a:solidFill>
                  <a:srgbClr val="002060"/>
                </a:solidFill>
              </a:rPr>
              <a:t> </a:t>
            </a:r>
            <a:r>
              <a:rPr lang="en-US" sz="3200" dirty="0" err="1">
                <a:solidFill>
                  <a:srgbClr val="002060"/>
                </a:solidFill>
              </a:rPr>
              <a:t>nhiệm</a:t>
            </a:r>
            <a:r>
              <a:rPr lang="en-US" sz="3200" dirty="0">
                <a:solidFill>
                  <a:srgbClr val="002060"/>
                </a:solidFill>
              </a:rPr>
              <a:t> </a:t>
            </a:r>
            <a:r>
              <a:rPr lang="en-US" sz="3200" dirty="0" err="1">
                <a:solidFill>
                  <a:srgbClr val="002060"/>
                </a:solidFill>
              </a:rPr>
              <a:t>vụ</a:t>
            </a:r>
            <a:r>
              <a:rPr lang="en-US" sz="3200" dirty="0">
                <a:solidFill>
                  <a:srgbClr val="002060"/>
                </a:solidFill>
              </a:rPr>
              <a:t> </a:t>
            </a:r>
            <a:r>
              <a:rPr lang="en-US" sz="3200" dirty="0" err="1">
                <a:solidFill>
                  <a:srgbClr val="002060"/>
                </a:solidFill>
              </a:rPr>
              <a:t>chủ</a:t>
            </a:r>
            <a:r>
              <a:rPr lang="en-US" sz="3200" dirty="0">
                <a:solidFill>
                  <a:srgbClr val="002060"/>
                </a:solidFill>
              </a:rPr>
              <a:t> </a:t>
            </a:r>
            <a:r>
              <a:rPr lang="en-US" sz="3200" dirty="0" err="1">
                <a:solidFill>
                  <a:srgbClr val="002060"/>
                </a:solidFill>
              </a:rPr>
              <a:t>yếu</a:t>
            </a:r>
            <a:r>
              <a:rPr lang="en-US" sz="3200" dirty="0">
                <a:solidFill>
                  <a:srgbClr val="002060"/>
                </a:solidFill>
              </a:rPr>
              <a:t> </a:t>
            </a:r>
            <a:r>
              <a:rPr lang="en-US" sz="3200" dirty="0" err="1">
                <a:solidFill>
                  <a:srgbClr val="002060"/>
                </a:solidFill>
              </a:rPr>
              <a:t>của</a:t>
            </a:r>
            <a:r>
              <a:rPr lang="en-US" sz="3200" dirty="0">
                <a:solidFill>
                  <a:srgbClr val="002060"/>
                </a:solidFill>
              </a:rPr>
              <a:t> </a:t>
            </a:r>
            <a:r>
              <a:rPr lang="en-US" sz="3200" dirty="0" err="1">
                <a:solidFill>
                  <a:srgbClr val="002060"/>
                </a:solidFill>
              </a:rPr>
              <a:t>giáo</a:t>
            </a:r>
            <a:r>
              <a:rPr lang="en-US" sz="3200" dirty="0">
                <a:solidFill>
                  <a:srgbClr val="002060"/>
                </a:solidFill>
              </a:rPr>
              <a:t> </a:t>
            </a:r>
            <a:r>
              <a:rPr lang="en-US" sz="3200" dirty="0" err="1">
                <a:solidFill>
                  <a:srgbClr val="002060"/>
                </a:solidFill>
              </a:rPr>
              <a:t>dục</a:t>
            </a:r>
            <a:r>
              <a:rPr lang="en-US" sz="3200" dirty="0">
                <a:solidFill>
                  <a:srgbClr val="002060"/>
                </a:solidFill>
              </a:rPr>
              <a:t> </a:t>
            </a:r>
            <a:r>
              <a:rPr lang="en-US" sz="3200" dirty="0" err="1">
                <a:solidFill>
                  <a:srgbClr val="002060"/>
                </a:solidFill>
              </a:rPr>
              <a:t>nhằm</a:t>
            </a:r>
            <a:r>
              <a:rPr lang="en-US" sz="3200" dirty="0">
                <a:solidFill>
                  <a:srgbClr val="002060"/>
                </a:solidFill>
              </a:rPr>
              <a:t> </a:t>
            </a:r>
            <a:r>
              <a:rPr lang="en-US" sz="3200" dirty="0" err="1">
                <a:solidFill>
                  <a:srgbClr val="002060"/>
                </a:solidFill>
              </a:rPr>
              <a:t>đào</a:t>
            </a:r>
            <a:r>
              <a:rPr lang="en-US" sz="3200" dirty="0">
                <a:solidFill>
                  <a:srgbClr val="002060"/>
                </a:solidFill>
              </a:rPr>
              <a:t> </a:t>
            </a:r>
            <a:r>
              <a:rPr lang="en-US" sz="3200" dirty="0" err="1">
                <a:solidFill>
                  <a:srgbClr val="002060"/>
                </a:solidFill>
              </a:rPr>
              <a:t>tạo</a:t>
            </a:r>
            <a:r>
              <a:rPr lang="en-US" sz="3200" dirty="0">
                <a:solidFill>
                  <a:srgbClr val="002060"/>
                </a:solidFill>
              </a:rPr>
              <a:t> </a:t>
            </a:r>
            <a:r>
              <a:rPr lang="en-US" sz="3200" dirty="0" err="1">
                <a:solidFill>
                  <a:srgbClr val="002060"/>
                </a:solidFill>
              </a:rPr>
              <a:t>những</a:t>
            </a:r>
            <a:r>
              <a:rPr lang="en-US" sz="3200" dirty="0">
                <a:solidFill>
                  <a:srgbClr val="002060"/>
                </a:solidFill>
              </a:rPr>
              <a:t> con </a:t>
            </a:r>
            <a:r>
              <a:rPr lang="en-US" sz="3200" dirty="0" err="1">
                <a:solidFill>
                  <a:srgbClr val="002060"/>
                </a:solidFill>
              </a:rPr>
              <a:t>người</a:t>
            </a:r>
            <a:r>
              <a:rPr lang="en-US" sz="3200" dirty="0">
                <a:solidFill>
                  <a:srgbClr val="002060"/>
                </a:solidFill>
              </a:rPr>
              <a:t> </a:t>
            </a:r>
            <a:r>
              <a:rPr lang="en-US" sz="3200" dirty="0" err="1">
                <a:solidFill>
                  <a:srgbClr val="002060"/>
                </a:solidFill>
              </a:rPr>
              <a:t>năng</a:t>
            </a:r>
            <a:r>
              <a:rPr lang="en-US" sz="3200" dirty="0">
                <a:solidFill>
                  <a:srgbClr val="002060"/>
                </a:solidFill>
              </a:rPr>
              <a:t> </a:t>
            </a:r>
            <a:r>
              <a:rPr lang="en-US" sz="3200" dirty="0" err="1">
                <a:solidFill>
                  <a:srgbClr val="002060"/>
                </a:solidFill>
              </a:rPr>
              <a:t>động</a:t>
            </a:r>
            <a:r>
              <a:rPr lang="en-US" sz="3200" dirty="0">
                <a:solidFill>
                  <a:srgbClr val="002060"/>
                </a:solidFill>
              </a:rPr>
              <a:t>, </a:t>
            </a:r>
            <a:r>
              <a:rPr lang="en-US" sz="3200" dirty="0" err="1">
                <a:solidFill>
                  <a:srgbClr val="002060"/>
                </a:solidFill>
              </a:rPr>
              <a:t>thích</a:t>
            </a:r>
            <a:r>
              <a:rPr lang="en-US" sz="3200" dirty="0">
                <a:solidFill>
                  <a:srgbClr val="002060"/>
                </a:solidFill>
              </a:rPr>
              <a:t> </a:t>
            </a:r>
            <a:r>
              <a:rPr lang="en-US" sz="3200" dirty="0" err="1">
                <a:solidFill>
                  <a:srgbClr val="002060"/>
                </a:solidFill>
              </a:rPr>
              <a:t>ứng</a:t>
            </a:r>
            <a:r>
              <a:rPr lang="en-US" sz="3200" dirty="0">
                <a:solidFill>
                  <a:srgbClr val="002060"/>
                </a:solidFill>
              </a:rPr>
              <a:t> </a:t>
            </a:r>
            <a:r>
              <a:rPr lang="en-US" sz="3200" dirty="0" err="1">
                <a:solidFill>
                  <a:srgbClr val="002060"/>
                </a:solidFill>
              </a:rPr>
              <a:t>và</a:t>
            </a:r>
            <a:r>
              <a:rPr lang="en-US" sz="3200" dirty="0">
                <a:solidFill>
                  <a:srgbClr val="002060"/>
                </a:solidFill>
              </a:rPr>
              <a:t> </a:t>
            </a:r>
            <a:r>
              <a:rPr lang="en-US" sz="3200" dirty="0" err="1">
                <a:solidFill>
                  <a:srgbClr val="002060"/>
                </a:solidFill>
              </a:rPr>
              <a:t>góp</a:t>
            </a:r>
            <a:r>
              <a:rPr lang="en-US" sz="3200" dirty="0">
                <a:solidFill>
                  <a:srgbClr val="002060"/>
                </a:solidFill>
              </a:rPr>
              <a:t> </a:t>
            </a:r>
            <a:r>
              <a:rPr lang="en-US" sz="3200" dirty="0" err="1">
                <a:solidFill>
                  <a:srgbClr val="002060"/>
                </a:solidFill>
              </a:rPr>
              <a:t>phần</a:t>
            </a:r>
            <a:r>
              <a:rPr lang="en-US" sz="3200" dirty="0">
                <a:solidFill>
                  <a:srgbClr val="002060"/>
                </a:solidFill>
              </a:rPr>
              <a:t> </a:t>
            </a:r>
            <a:r>
              <a:rPr lang="en-US" sz="3200" dirty="0" err="1">
                <a:solidFill>
                  <a:srgbClr val="002060"/>
                </a:solidFill>
              </a:rPr>
              <a:t>phát</a:t>
            </a:r>
            <a:r>
              <a:rPr lang="en-US" sz="3200" dirty="0">
                <a:solidFill>
                  <a:srgbClr val="002060"/>
                </a:solidFill>
              </a:rPr>
              <a:t> </a:t>
            </a:r>
            <a:r>
              <a:rPr lang="en-US" sz="3200" dirty="0" err="1">
                <a:solidFill>
                  <a:srgbClr val="002060"/>
                </a:solidFill>
              </a:rPr>
              <a:t>triển</a:t>
            </a:r>
            <a:r>
              <a:rPr lang="en-US" sz="3200" dirty="0">
                <a:solidFill>
                  <a:srgbClr val="002060"/>
                </a:solidFill>
              </a:rPr>
              <a:t> </a:t>
            </a:r>
            <a:r>
              <a:rPr lang="en-US" sz="3200" dirty="0" err="1">
                <a:solidFill>
                  <a:srgbClr val="002060"/>
                </a:solidFill>
              </a:rPr>
              <a:t>cộng</a:t>
            </a:r>
            <a:r>
              <a:rPr lang="en-US" sz="3200" dirty="0">
                <a:solidFill>
                  <a:srgbClr val="002060"/>
                </a:solidFill>
              </a:rPr>
              <a:t> </a:t>
            </a:r>
            <a:r>
              <a:rPr lang="en-US" sz="3200" dirty="0" err="1">
                <a:solidFill>
                  <a:srgbClr val="002060"/>
                </a:solidFill>
              </a:rPr>
              <a:t>đồng</a:t>
            </a:r>
            <a:r>
              <a:rPr lang="en-US" sz="3200" dirty="0">
                <a:solidFill>
                  <a:srgbClr val="002060"/>
                </a:solidFill>
              </a:rPr>
              <a:t>. </a:t>
            </a:r>
            <a:r>
              <a:rPr lang="en-US" sz="3200" dirty="0" err="1">
                <a:solidFill>
                  <a:srgbClr val="002060"/>
                </a:solidFill>
              </a:rPr>
              <a:t>Tích</a:t>
            </a:r>
            <a:r>
              <a:rPr lang="en-US" sz="3200" dirty="0">
                <a:solidFill>
                  <a:srgbClr val="002060"/>
                </a:solidFill>
              </a:rPr>
              <a:t> </a:t>
            </a:r>
            <a:r>
              <a:rPr lang="en-US" sz="3200" dirty="0" err="1">
                <a:solidFill>
                  <a:srgbClr val="002060"/>
                </a:solidFill>
              </a:rPr>
              <a:t>tích</a:t>
            </a:r>
            <a:r>
              <a:rPr lang="en-US" sz="3200" dirty="0">
                <a:solidFill>
                  <a:srgbClr val="002060"/>
                </a:solidFill>
              </a:rPr>
              <a:t> </a:t>
            </a:r>
            <a:r>
              <a:rPr lang="en-US" sz="3200" dirty="0" err="1">
                <a:solidFill>
                  <a:srgbClr val="002060"/>
                </a:solidFill>
              </a:rPr>
              <a:t>cực</a:t>
            </a:r>
            <a:r>
              <a:rPr lang="en-US" sz="3200" dirty="0">
                <a:solidFill>
                  <a:srgbClr val="002060"/>
                </a:solidFill>
              </a:rPr>
              <a:t> </a:t>
            </a:r>
            <a:r>
              <a:rPr lang="en-US" sz="3200" dirty="0" err="1">
                <a:solidFill>
                  <a:srgbClr val="002060"/>
                </a:solidFill>
              </a:rPr>
              <a:t>là</a:t>
            </a:r>
            <a:r>
              <a:rPr lang="en-US" sz="3200" dirty="0">
                <a:solidFill>
                  <a:srgbClr val="002060"/>
                </a:solidFill>
              </a:rPr>
              <a:t> </a:t>
            </a:r>
            <a:r>
              <a:rPr lang="en-US" sz="3200" dirty="0" err="1">
                <a:solidFill>
                  <a:srgbClr val="002060"/>
                </a:solidFill>
              </a:rPr>
              <a:t>điều</a:t>
            </a:r>
            <a:r>
              <a:rPr lang="en-US" sz="3200" dirty="0">
                <a:solidFill>
                  <a:srgbClr val="002060"/>
                </a:solidFill>
              </a:rPr>
              <a:t> </a:t>
            </a:r>
            <a:r>
              <a:rPr lang="en-US" sz="3200" dirty="0" err="1">
                <a:solidFill>
                  <a:srgbClr val="002060"/>
                </a:solidFill>
              </a:rPr>
              <a:t>kiện</a:t>
            </a:r>
            <a:r>
              <a:rPr lang="en-US" sz="3200" dirty="0">
                <a:solidFill>
                  <a:srgbClr val="002060"/>
                </a:solidFill>
              </a:rPr>
              <a:t> </a:t>
            </a:r>
            <a:r>
              <a:rPr lang="en-US" sz="3200" dirty="0" err="1">
                <a:solidFill>
                  <a:srgbClr val="002060"/>
                </a:solidFill>
              </a:rPr>
              <a:t>đồng</a:t>
            </a:r>
            <a:r>
              <a:rPr lang="en-US" sz="3200" dirty="0">
                <a:solidFill>
                  <a:srgbClr val="002060"/>
                </a:solidFill>
              </a:rPr>
              <a:t> </a:t>
            </a:r>
            <a:r>
              <a:rPr lang="en-US" sz="3200" dirty="0" err="1">
                <a:solidFill>
                  <a:srgbClr val="002060"/>
                </a:solidFill>
              </a:rPr>
              <a:t>thời</a:t>
            </a:r>
            <a:r>
              <a:rPr lang="en-US" sz="3200" dirty="0">
                <a:solidFill>
                  <a:srgbClr val="002060"/>
                </a:solidFill>
              </a:rPr>
              <a:t> </a:t>
            </a:r>
            <a:r>
              <a:rPr lang="en-US" sz="3200" dirty="0" err="1">
                <a:solidFill>
                  <a:srgbClr val="002060"/>
                </a:solidFill>
              </a:rPr>
              <a:t>là</a:t>
            </a:r>
            <a:r>
              <a:rPr lang="en-US" sz="3200" dirty="0">
                <a:solidFill>
                  <a:srgbClr val="002060"/>
                </a:solidFill>
              </a:rPr>
              <a:t> </a:t>
            </a:r>
            <a:r>
              <a:rPr lang="en-US" sz="3200" dirty="0" err="1">
                <a:solidFill>
                  <a:srgbClr val="002060"/>
                </a:solidFill>
              </a:rPr>
              <a:t>kết</a:t>
            </a:r>
            <a:r>
              <a:rPr lang="en-US" sz="3200" dirty="0">
                <a:solidFill>
                  <a:srgbClr val="002060"/>
                </a:solidFill>
              </a:rPr>
              <a:t> </a:t>
            </a:r>
            <a:r>
              <a:rPr lang="en-US" sz="3200" dirty="0" err="1">
                <a:solidFill>
                  <a:srgbClr val="002060"/>
                </a:solidFill>
              </a:rPr>
              <a:t>quả</a:t>
            </a:r>
            <a:r>
              <a:rPr lang="en-US" sz="3200" dirty="0">
                <a:solidFill>
                  <a:srgbClr val="002060"/>
                </a:solidFill>
              </a:rPr>
              <a:t> </a:t>
            </a:r>
            <a:r>
              <a:rPr lang="en-US" sz="3200" dirty="0" err="1">
                <a:solidFill>
                  <a:srgbClr val="002060"/>
                </a:solidFill>
              </a:rPr>
              <a:t>của</a:t>
            </a:r>
            <a:r>
              <a:rPr lang="en-US" sz="3200" dirty="0">
                <a:solidFill>
                  <a:srgbClr val="002060"/>
                </a:solidFill>
              </a:rPr>
              <a:t> </a:t>
            </a:r>
            <a:r>
              <a:rPr lang="en-US" sz="3200" dirty="0" err="1">
                <a:solidFill>
                  <a:srgbClr val="002060"/>
                </a:solidFill>
              </a:rPr>
              <a:t>sự</a:t>
            </a:r>
            <a:r>
              <a:rPr lang="en-US" sz="3200" dirty="0">
                <a:solidFill>
                  <a:srgbClr val="002060"/>
                </a:solidFill>
              </a:rPr>
              <a:t> </a:t>
            </a:r>
            <a:r>
              <a:rPr lang="en-US" sz="3200" dirty="0" err="1">
                <a:solidFill>
                  <a:srgbClr val="002060"/>
                </a:solidFill>
              </a:rPr>
              <a:t>phát</a:t>
            </a:r>
            <a:r>
              <a:rPr lang="en-US" sz="3200" dirty="0">
                <a:solidFill>
                  <a:srgbClr val="002060"/>
                </a:solidFill>
              </a:rPr>
              <a:t> </a:t>
            </a:r>
            <a:r>
              <a:rPr lang="en-US" sz="3200" dirty="0" err="1">
                <a:solidFill>
                  <a:srgbClr val="002060"/>
                </a:solidFill>
              </a:rPr>
              <a:t>triển</a:t>
            </a:r>
            <a:r>
              <a:rPr lang="en-US" sz="3200" dirty="0">
                <a:solidFill>
                  <a:srgbClr val="002060"/>
                </a:solidFill>
              </a:rPr>
              <a:t> </a:t>
            </a:r>
            <a:r>
              <a:rPr lang="en-US" sz="3200" dirty="0" err="1">
                <a:solidFill>
                  <a:srgbClr val="002060"/>
                </a:solidFill>
              </a:rPr>
              <a:t>nhân</a:t>
            </a:r>
            <a:r>
              <a:rPr lang="en-US" sz="3200" dirty="0">
                <a:solidFill>
                  <a:srgbClr val="002060"/>
                </a:solidFill>
              </a:rPr>
              <a:t> </a:t>
            </a:r>
            <a:r>
              <a:rPr lang="en-US" sz="3200" dirty="0" err="1">
                <a:solidFill>
                  <a:srgbClr val="002060"/>
                </a:solidFill>
              </a:rPr>
              <a:t>cách</a:t>
            </a:r>
            <a:r>
              <a:rPr lang="en-US" sz="3200" dirty="0">
                <a:solidFill>
                  <a:srgbClr val="002060"/>
                </a:solidFill>
              </a:rPr>
              <a:t> </a:t>
            </a:r>
            <a:r>
              <a:rPr lang="en-US" sz="3200" dirty="0" err="1">
                <a:solidFill>
                  <a:srgbClr val="002060"/>
                </a:solidFill>
              </a:rPr>
              <a:t>trong</a:t>
            </a:r>
            <a:r>
              <a:rPr lang="en-US" sz="3200" dirty="0">
                <a:solidFill>
                  <a:srgbClr val="002060"/>
                </a:solidFill>
              </a:rPr>
              <a:t> </a:t>
            </a:r>
            <a:r>
              <a:rPr lang="en-US" sz="3200" dirty="0" err="1">
                <a:solidFill>
                  <a:srgbClr val="002060"/>
                </a:solidFill>
              </a:rPr>
              <a:t>quá</a:t>
            </a:r>
            <a:r>
              <a:rPr lang="en-US" sz="3200" dirty="0">
                <a:solidFill>
                  <a:srgbClr val="002060"/>
                </a:solidFill>
              </a:rPr>
              <a:t> </a:t>
            </a:r>
            <a:r>
              <a:rPr lang="en-US" sz="3200" dirty="0" err="1">
                <a:solidFill>
                  <a:srgbClr val="002060"/>
                </a:solidFill>
              </a:rPr>
              <a:t>trình</a:t>
            </a:r>
            <a:r>
              <a:rPr lang="en-US" sz="3200" dirty="0">
                <a:solidFill>
                  <a:srgbClr val="002060"/>
                </a:solidFill>
              </a:rPr>
              <a:t> </a:t>
            </a:r>
            <a:r>
              <a:rPr lang="en-US" sz="3200" dirty="0" err="1">
                <a:solidFill>
                  <a:srgbClr val="002060"/>
                </a:solidFill>
              </a:rPr>
              <a:t>giáo</a:t>
            </a:r>
            <a:r>
              <a:rPr lang="en-US" sz="3200" dirty="0">
                <a:solidFill>
                  <a:srgbClr val="002060"/>
                </a:solidFill>
              </a:rPr>
              <a:t> </a:t>
            </a:r>
            <a:r>
              <a:rPr lang="en-US" sz="3200" dirty="0" err="1">
                <a:solidFill>
                  <a:srgbClr val="002060"/>
                </a:solidFill>
              </a:rPr>
              <a:t>dục</a:t>
            </a:r>
            <a:r>
              <a:rPr lang="en-US" sz="3200" dirty="0">
                <a:solidFill>
                  <a:srgbClr val="002060"/>
                </a:solidFill>
              </a:rPr>
              <a:t>.</a:t>
            </a:r>
          </a:p>
          <a:p>
            <a:pPr algn="just"/>
            <a:r>
              <a:rPr lang="en-US" sz="3200" dirty="0" err="1">
                <a:solidFill>
                  <a:srgbClr val="002060"/>
                </a:solidFill>
              </a:rPr>
              <a:t>Nắm</a:t>
            </a:r>
            <a:r>
              <a:rPr lang="en-US" sz="3200" dirty="0">
                <a:solidFill>
                  <a:srgbClr val="002060"/>
                </a:solidFill>
              </a:rPr>
              <a:t> </a:t>
            </a:r>
            <a:r>
              <a:rPr lang="en-US" sz="3200" dirty="0" err="1">
                <a:solidFill>
                  <a:srgbClr val="002060"/>
                </a:solidFill>
              </a:rPr>
              <a:t>vững</a:t>
            </a:r>
            <a:r>
              <a:rPr lang="en-US" sz="3200" dirty="0">
                <a:solidFill>
                  <a:srgbClr val="002060"/>
                </a:solidFill>
              </a:rPr>
              <a:t> </a:t>
            </a:r>
            <a:r>
              <a:rPr lang="en-US" sz="3200" dirty="0" err="1">
                <a:solidFill>
                  <a:srgbClr val="002060"/>
                </a:solidFill>
              </a:rPr>
              <a:t>các</a:t>
            </a:r>
            <a:r>
              <a:rPr lang="en-US" sz="3200" dirty="0">
                <a:solidFill>
                  <a:srgbClr val="002060"/>
                </a:solidFill>
              </a:rPr>
              <a:t> </a:t>
            </a:r>
            <a:r>
              <a:rPr lang="en-US" sz="3200" dirty="0" err="1">
                <a:solidFill>
                  <a:srgbClr val="002060"/>
                </a:solidFill>
              </a:rPr>
              <a:t>phương</a:t>
            </a:r>
            <a:r>
              <a:rPr lang="en-US" sz="3200" dirty="0">
                <a:solidFill>
                  <a:srgbClr val="002060"/>
                </a:solidFill>
              </a:rPr>
              <a:t> </a:t>
            </a:r>
            <a:r>
              <a:rPr lang="en-US" sz="3200" dirty="0" err="1">
                <a:solidFill>
                  <a:srgbClr val="002060"/>
                </a:solidFill>
              </a:rPr>
              <a:t>pháp</a:t>
            </a:r>
            <a:r>
              <a:rPr lang="en-US" sz="3200" dirty="0">
                <a:solidFill>
                  <a:srgbClr val="002060"/>
                </a:solidFill>
              </a:rPr>
              <a:t>, </a:t>
            </a:r>
            <a:r>
              <a:rPr lang="en-US" sz="3200" dirty="0" err="1">
                <a:solidFill>
                  <a:srgbClr val="002060"/>
                </a:solidFill>
              </a:rPr>
              <a:t>kĩ</a:t>
            </a:r>
            <a:r>
              <a:rPr lang="en-US" sz="3200" dirty="0">
                <a:solidFill>
                  <a:srgbClr val="002060"/>
                </a:solidFill>
              </a:rPr>
              <a:t> </a:t>
            </a:r>
            <a:r>
              <a:rPr lang="en-US" sz="3200" dirty="0" err="1">
                <a:solidFill>
                  <a:srgbClr val="002060"/>
                </a:solidFill>
              </a:rPr>
              <a:t>thuật</a:t>
            </a:r>
            <a:r>
              <a:rPr lang="en-US" sz="3200" dirty="0">
                <a:solidFill>
                  <a:srgbClr val="002060"/>
                </a:solidFill>
              </a:rPr>
              <a:t> </a:t>
            </a:r>
            <a:r>
              <a:rPr lang="en-US" sz="3200" dirty="0" err="1">
                <a:solidFill>
                  <a:srgbClr val="002060"/>
                </a:solidFill>
              </a:rPr>
              <a:t>dạy</a:t>
            </a:r>
            <a:r>
              <a:rPr lang="en-US" sz="3200" dirty="0">
                <a:solidFill>
                  <a:srgbClr val="002060"/>
                </a:solidFill>
              </a:rPr>
              <a:t> </a:t>
            </a:r>
            <a:r>
              <a:rPr lang="en-US" sz="3200" dirty="0" err="1">
                <a:solidFill>
                  <a:srgbClr val="002060"/>
                </a:solidFill>
              </a:rPr>
              <a:t>học</a:t>
            </a:r>
            <a:r>
              <a:rPr lang="en-US" sz="3200" dirty="0">
                <a:solidFill>
                  <a:srgbClr val="002060"/>
                </a:solidFill>
              </a:rPr>
              <a:t> </a:t>
            </a:r>
            <a:r>
              <a:rPr lang="en-US" sz="3200" dirty="0" err="1">
                <a:solidFill>
                  <a:srgbClr val="002060"/>
                </a:solidFill>
              </a:rPr>
              <a:t>tích</a:t>
            </a:r>
            <a:r>
              <a:rPr lang="en-US" sz="3200" dirty="0">
                <a:solidFill>
                  <a:srgbClr val="002060"/>
                </a:solidFill>
              </a:rPr>
              <a:t> </a:t>
            </a:r>
            <a:r>
              <a:rPr lang="en-US" sz="3200" dirty="0" err="1">
                <a:solidFill>
                  <a:srgbClr val="002060"/>
                </a:solidFill>
              </a:rPr>
              <a:t>cực</a:t>
            </a:r>
            <a:endParaRPr lang="en-US" sz="3200" dirty="0">
              <a:solidFill>
                <a:srgbClr val="002060"/>
              </a:solidFill>
            </a:endParaRPr>
          </a:p>
          <a:p>
            <a:pPr algn="just"/>
            <a:endParaRPr lang="en-US" sz="3200" dirty="0"/>
          </a:p>
        </p:txBody>
      </p:sp>
    </p:spTree>
    <p:extLst>
      <p:ext uri="{BB962C8B-B14F-4D97-AF65-F5344CB8AC3E}">
        <p14:creationId xmlns:p14="http://schemas.microsoft.com/office/powerpoint/2010/main" val="2239134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err="1">
                <a:solidFill>
                  <a:srgbClr val="FF0000"/>
                </a:solidFill>
              </a:rPr>
              <a:t>Đổi</a:t>
            </a:r>
            <a:r>
              <a:rPr lang="en-US" sz="4000" b="1" dirty="0">
                <a:solidFill>
                  <a:srgbClr val="FF0000"/>
                </a:solidFill>
              </a:rPr>
              <a:t> </a:t>
            </a:r>
            <a:r>
              <a:rPr lang="en-US" sz="4000" b="1" dirty="0" err="1">
                <a:solidFill>
                  <a:srgbClr val="FF0000"/>
                </a:solidFill>
              </a:rPr>
              <a:t>mới</a:t>
            </a:r>
            <a:r>
              <a:rPr lang="en-US" sz="4000" b="1" dirty="0">
                <a:solidFill>
                  <a:srgbClr val="FF0000"/>
                </a:solidFill>
              </a:rPr>
              <a:t> </a:t>
            </a:r>
            <a:r>
              <a:rPr lang="en-US" sz="4000" b="1" dirty="0" err="1">
                <a:solidFill>
                  <a:srgbClr val="FF0000"/>
                </a:solidFill>
              </a:rPr>
              <a:t>công</a:t>
            </a:r>
            <a:r>
              <a:rPr lang="en-US" sz="4000" b="1" dirty="0">
                <a:solidFill>
                  <a:srgbClr val="FF0000"/>
                </a:solidFill>
              </a:rPr>
              <a:t> </a:t>
            </a:r>
            <a:r>
              <a:rPr lang="en-US" sz="4000" b="1" dirty="0" err="1">
                <a:solidFill>
                  <a:srgbClr val="FF0000"/>
                </a:solidFill>
              </a:rPr>
              <a:t>tác</a:t>
            </a:r>
            <a:r>
              <a:rPr lang="en-US" sz="4000" b="1" dirty="0">
                <a:solidFill>
                  <a:srgbClr val="FF0000"/>
                </a:solidFill>
              </a:rPr>
              <a:t> </a:t>
            </a:r>
            <a:r>
              <a:rPr lang="en-US" sz="4000" b="1" dirty="0" err="1">
                <a:solidFill>
                  <a:srgbClr val="FF0000"/>
                </a:solidFill>
              </a:rPr>
              <a:t>quản</a:t>
            </a:r>
            <a:r>
              <a:rPr lang="en-US" sz="4000" b="1" dirty="0">
                <a:solidFill>
                  <a:srgbClr val="FF0000"/>
                </a:solidFill>
              </a:rPr>
              <a:t> </a:t>
            </a:r>
            <a:r>
              <a:rPr lang="en-US" sz="4000" b="1" dirty="0" err="1">
                <a:solidFill>
                  <a:srgbClr val="FF0000"/>
                </a:solidFill>
              </a:rPr>
              <a:t>lý</a:t>
            </a:r>
            <a:r>
              <a:rPr lang="en-US" sz="4000" b="1" dirty="0">
                <a:solidFill>
                  <a:srgbClr val="FF0000"/>
                </a:solidFill>
              </a:rPr>
              <a:t>, </a:t>
            </a:r>
            <a:r>
              <a:rPr lang="en-US" sz="4000" b="1" dirty="0" err="1">
                <a:solidFill>
                  <a:srgbClr val="FF0000"/>
                </a:solidFill>
              </a:rPr>
              <a:t>chỉ</a:t>
            </a:r>
            <a:r>
              <a:rPr lang="en-US" sz="4000" b="1" dirty="0">
                <a:solidFill>
                  <a:srgbClr val="FF0000"/>
                </a:solidFill>
              </a:rPr>
              <a:t> </a:t>
            </a:r>
            <a:r>
              <a:rPr lang="en-US" sz="4000" b="1" dirty="0" err="1">
                <a:solidFill>
                  <a:srgbClr val="FF0000"/>
                </a:solidFill>
              </a:rPr>
              <a:t>đạo</a:t>
            </a:r>
            <a:r>
              <a:rPr lang="en-US" sz="4000" b="1" dirty="0">
                <a:solidFill>
                  <a:srgbClr val="FF0000"/>
                </a:solidFill>
              </a:rPr>
              <a:t>(</a:t>
            </a:r>
            <a:r>
              <a:rPr lang="en-US" sz="4000" b="1" dirty="0" err="1">
                <a:solidFill>
                  <a:srgbClr val="FF0000"/>
                </a:solidFill>
              </a:rPr>
              <a:t>tt</a:t>
            </a:r>
            <a:r>
              <a:rPr lang="en-US" sz="4000" b="1" dirty="0">
                <a:solidFill>
                  <a:srgbClr val="FF0000"/>
                </a:solidFill>
              </a:rPr>
              <a:t>):</a:t>
            </a:r>
            <a:br>
              <a:rPr lang="en-US" sz="4000" dirty="0">
                <a:solidFill>
                  <a:srgbClr val="FF0000"/>
                </a:solidFill>
              </a:rPr>
            </a:br>
            <a:endParaRPr lang="en-US" sz="4000" dirty="0"/>
          </a:p>
        </p:txBody>
      </p:sp>
      <p:sp>
        <p:nvSpPr>
          <p:cNvPr id="3" name="Content Placeholder 2"/>
          <p:cNvSpPr>
            <a:spLocks noGrp="1"/>
          </p:cNvSpPr>
          <p:nvPr>
            <p:ph idx="1"/>
          </p:nvPr>
        </p:nvSpPr>
        <p:spPr>
          <a:xfrm>
            <a:off x="457200" y="1524000"/>
            <a:ext cx="8229600" cy="4800600"/>
          </a:xfrm>
        </p:spPr>
        <p:txBody>
          <a:bodyPr>
            <a:normAutofit/>
          </a:bodyPr>
          <a:lstStyle/>
          <a:p>
            <a:pPr algn="just"/>
            <a:r>
              <a:rPr lang="en-US" dirty="0"/>
              <a:t> </a:t>
            </a:r>
            <a:r>
              <a:rPr lang="en-US" sz="2800" dirty="0" err="1">
                <a:solidFill>
                  <a:srgbClr val="002060"/>
                </a:solidFill>
              </a:rPr>
              <a:t>Thay</a:t>
            </a:r>
            <a:r>
              <a:rPr lang="en-US" sz="2800" dirty="0">
                <a:solidFill>
                  <a:srgbClr val="002060"/>
                </a:solidFill>
              </a:rPr>
              <a:t> </a:t>
            </a:r>
            <a:r>
              <a:rPr lang="en-US" sz="2800" dirty="0" err="1">
                <a:solidFill>
                  <a:srgbClr val="002060"/>
                </a:solidFill>
              </a:rPr>
              <a:t>đổi</a:t>
            </a:r>
            <a:r>
              <a:rPr lang="en-US" sz="2800" dirty="0">
                <a:solidFill>
                  <a:srgbClr val="002060"/>
                </a:solidFill>
              </a:rPr>
              <a:t> </a:t>
            </a:r>
            <a:r>
              <a:rPr lang="en-US" sz="2800" dirty="0" err="1">
                <a:solidFill>
                  <a:srgbClr val="002060"/>
                </a:solidFill>
              </a:rPr>
              <a:t>cách</a:t>
            </a:r>
            <a:r>
              <a:rPr lang="en-US" sz="2800" dirty="0">
                <a:solidFill>
                  <a:srgbClr val="002060"/>
                </a:solidFill>
              </a:rPr>
              <a:t> </a:t>
            </a:r>
            <a:r>
              <a:rPr lang="en-US" sz="2800" dirty="0" err="1">
                <a:solidFill>
                  <a:srgbClr val="002060"/>
                </a:solidFill>
              </a:rPr>
              <a:t>đánh</a:t>
            </a:r>
            <a:r>
              <a:rPr lang="en-US" sz="2800" dirty="0">
                <a:solidFill>
                  <a:srgbClr val="002060"/>
                </a:solidFill>
              </a:rPr>
              <a:t> </a:t>
            </a:r>
            <a:r>
              <a:rPr lang="en-US" sz="2800" dirty="0" err="1">
                <a:solidFill>
                  <a:srgbClr val="002060"/>
                </a:solidFill>
              </a:rPr>
              <a:t>giá</a:t>
            </a:r>
            <a:r>
              <a:rPr lang="en-US" sz="2800" dirty="0">
                <a:solidFill>
                  <a:srgbClr val="002060"/>
                </a:solidFill>
              </a:rPr>
              <a:t> </a:t>
            </a:r>
            <a:r>
              <a:rPr lang="en-US" sz="2800" dirty="0" err="1">
                <a:solidFill>
                  <a:srgbClr val="002060"/>
                </a:solidFill>
              </a:rPr>
              <a:t>các</a:t>
            </a:r>
            <a:r>
              <a:rPr lang="en-US" sz="2800" dirty="0">
                <a:solidFill>
                  <a:srgbClr val="002060"/>
                </a:solidFill>
              </a:rPr>
              <a:t> </a:t>
            </a:r>
            <a:r>
              <a:rPr lang="en-US" sz="2800" dirty="0" err="1">
                <a:solidFill>
                  <a:srgbClr val="002060"/>
                </a:solidFill>
              </a:rPr>
              <a:t>tiết</a:t>
            </a:r>
            <a:r>
              <a:rPr lang="en-US" sz="2800" dirty="0">
                <a:solidFill>
                  <a:srgbClr val="002060"/>
                </a:solidFill>
              </a:rPr>
              <a:t> </a:t>
            </a:r>
            <a:r>
              <a:rPr lang="en-US" sz="2800" dirty="0" err="1">
                <a:solidFill>
                  <a:srgbClr val="002060"/>
                </a:solidFill>
              </a:rPr>
              <a:t>dạy</a:t>
            </a:r>
            <a:r>
              <a:rPr lang="en-US" sz="2800" dirty="0">
                <a:solidFill>
                  <a:srgbClr val="002060"/>
                </a:solidFill>
              </a:rPr>
              <a:t> </a:t>
            </a:r>
            <a:r>
              <a:rPr lang="en-US" sz="2800" dirty="0" err="1">
                <a:solidFill>
                  <a:srgbClr val="002060"/>
                </a:solidFill>
              </a:rPr>
              <a:t>của</a:t>
            </a:r>
            <a:r>
              <a:rPr lang="en-US" sz="2800" dirty="0">
                <a:solidFill>
                  <a:srgbClr val="002060"/>
                </a:solidFill>
              </a:rPr>
              <a:t> </a:t>
            </a:r>
            <a:r>
              <a:rPr lang="en-US" sz="2800" dirty="0" err="1">
                <a:solidFill>
                  <a:srgbClr val="002060"/>
                </a:solidFill>
              </a:rPr>
              <a:t>giáo</a:t>
            </a:r>
            <a:r>
              <a:rPr lang="en-US" sz="2800" dirty="0">
                <a:solidFill>
                  <a:srgbClr val="002060"/>
                </a:solidFill>
              </a:rPr>
              <a:t> </a:t>
            </a:r>
            <a:r>
              <a:rPr lang="en-US" sz="2800" dirty="0" err="1">
                <a:solidFill>
                  <a:srgbClr val="002060"/>
                </a:solidFill>
              </a:rPr>
              <a:t>viên</a:t>
            </a:r>
            <a:r>
              <a:rPr lang="en-US" sz="2800" dirty="0">
                <a:solidFill>
                  <a:srgbClr val="002060"/>
                </a:solidFill>
              </a:rPr>
              <a:t>. </a:t>
            </a:r>
            <a:r>
              <a:rPr lang="en-US" sz="2800" dirty="0" err="1">
                <a:solidFill>
                  <a:srgbClr val="002060"/>
                </a:solidFill>
              </a:rPr>
              <a:t>Chú</a:t>
            </a:r>
            <a:r>
              <a:rPr lang="en-US" sz="2800" dirty="0">
                <a:solidFill>
                  <a:srgbClr val="002060"/>
                </a:solidFill>
              </a:rPr>
              <a:t> </a:t>
            </a:r>
            <a:r>
              <a:rPr lang="en-US" sz="2800" dirty="0" err="1">
                <a:solidFill>
                  <a:srgbClr val="002060"/>
                </a:solidFill>
              </a:rPr>
              <a:t>trọng</a:t>
            </a:r>
            <a:r>
              <a:rPr lang="en-US" sz="2800" dirty="0">
                <a:solidFill>
                  <a:srgbClr val="002060"/>
                </a:solidFill>
              </a:rPr>
              <a:t>, </a:t>
            </a:r>
            <a:r>
              <a:rPr lang="en-US" sz="2800" dirty="0" err="1">
                <a:solidFill>
                  <a:srgbClr val="002060"/>
                </a:solidFill>
              </a:rPr>
              <a:t>đánh</a:t>
            </a:r>
            <a:r>
              <a:rPr lang="en-US" sz="2800" dirty="0">
                <a:solidFill>
                  <a:srgbClr val="002060"/>
                </a:solidFill>
              </a:rPr>
              <a:t> </a:t>
            </a:r>
            <a:r>
              <a:rPr lang="en-US" sz="2800" dirty="0" err="1">
                <a:solidFill>
                  <a:srgbClr val="002060"/>
                </a:solidFill>
              </a:rPr>
              <a:t>giá</a:t>
            </a:r>
            <a:r>
              <a:rPr lang="en-US" sz="2800" dirty="0">
                <a:solidFill>
                  <a:srgbClr val="002060"/>
                </a:solidFill>
              </a:rPr>
              <a:t> </a:t>
            </a:r>
            <a:r>
              <a:rPr lang="en-US" sz="2800" dirty="0" err="1">
                <a:solidFill>
                  <a:srgbClr val="002060"/>
                </a:solidFill>
              </a:rPr>
              <a:t>cao</a:t>
            </a:r>
            <a:r>
              <a:rPr lang="en-US" sz="2800" dirty="0">
                <a:solidFill>
                  <a:srgbClr val="002060"/>
                </a:solidFill>
              </a:rPr>
              <a:t> </a:t>
            </a:r>
            <a:r>
              <a:rPr lang="en-US" sz="2800" dirty="0" err="1">
                <a:solidFill>
                  <a:srgbClr val="002060"/>
                </a:solidFill>
              </a:rPr>
              <a:t>việc</a:t>
            </a:r>
            <a:r>
              <a:rPr lang="en-US" sz="2800" dirty="0">
                <a:solidFill>
                  <a:srgbClr val="002060"/>
                </a:solidFill>
              </a:rPr>
              <a:t> </a:t>
            </a:r>
            <a:r>
              <a:rPr lang="en-US" sz="2800" dirty="0" err="1">
                <a:solidFill>
                  <a:srgbClr val="002060"/>
                </a:solidFill>
              </a:rPr>
              <a:t>vận</a:t>
            </a:r>
            <a:r>
              <a:rPr lang="en-US" sz="2800" dirty="0">
                <a:solidFill>
                  <a:srgbClr val="002060"/>
                </a:solidFill>
              </a:rPr>
              <a:t> </a:t>
            </a:r>
            <a:r>
              <a:rPr lang="en-US" sz="2800" dirty="0" err="1">
                <a:solidFill>
                  <a:srgbClr val="002060"/>
                </a:solidFill>
              </a:rPr>
              <a:t>dụng</a:t>
            </a:r>
            <a:r>
              <a:rPr lang="en-US" sz="2800" dirty="0">
                <a:solidFill>
                  <a:srgbClr val="002060"/>
                </a:solidFill>
              </a:rPr>
              <a:t> </a:t>
            </a:r>
            <a:r>
              <a:rPr lang="en-US" sz="2800" dirty="0" err="1">
                <a:solidFill>
                  <a:srgbClr val="002060"/>
                </a:solidFill>
              </a:rPr>
              <a:t>các</a:t>
            </a:r>
            <a:r>
              <a:rPr lang="en-US" sz="2800" dirty="0">
                <a:solidFill>
                  <a:srgbClr val="002060"/>
                </a:solidFill>
              </a:rPr>
              <a:t> </a:t>
            </a:r>
            <a:r>
              <a:rPr lang="en-US" sz="2800" dirty="0" err="1">
                <a:solidFill>
                  <a:srgbClr val="002060"/>
                </a:solidFill>
              </a:rPr>
              <a:t>phương</a:t>
            </a:r>
            <a:r>
              <a:rPr lang="en-US" sz="2800" dirty="0">
                <a:solidFill>
                  <a:srgbClr val="002060"/>
                </a:solidFill>
              </a:rPr>
              <a:t> </a:t>
            </a:r>
            <a:r>
              <a:rPr lang="en-US" sz="2800" dirty="0" err="1">
                <a:solidFill>
                  <a:srgbClr val="002060"/>
                </a:solidFill>
              </a:rPr>
              <a:t>pháp</a:t>
            </a:r>
            <a:r>
              <a:rPr lang="en-US" sz="2800" dirty="0">
                <a:solidFill>
                  <a:srgbClr val="002060"/>
                </a:solidFill>
              </a:rPr>
              <a:t> </a:t>
            </a:r>
            <a:r>
              <a:rPr lang="en-US" sz="2800" dirty="0" err="1">
                <a:solidFill>
                  <a:srgbClr val="002060"/>
                </a:solidFill>
              </a:rPr>
              <a:t>dạy</a:t>
            </a:r>
            <a:r>
              <a:rPr lang="en-US" sz="2800" dirty="0">
                <a:solidFill>
                  <a:srgbClr val="002060"/>
                </a:solidFill>
              </a:rPr>
              <a:t> </a:t>
            </a:r>
            <a:r>
              <a:rPr lang="en-US" sz="2800" dirty="0" err="1">
                <a:solidFill>
                  <a:srgbClr val="002060"/>
                </a:solidFill>
              </a:rPr>
              <a:t>học</a:t>
            </a:r>
            <a:r>
              <a:rPr lang="en-US" sz="2800" dirty="0">
                <a:solidFill>
                  <a:srgbClr val="002060"/>
                </a:solidFill>
              </a:rPr>
              <a:t> </a:t>
            </a:r>
            <a:r>
              <a:rPr lang="en-US" sz="2800" dirty="0" err="1">
                <a:solidFill>
                  <a:srgbClr val="002060"/>
                </a:solidFill>
              </a:rPr>
              <a:t>tích</a:t>
            </a:r>
            <a:r>
              <a:rPr lang="en-US" sz="2800" dirty="0">
                <a:solidFill>
                  <a:srgbClr val="002060"/>
                </a:solidFill>
              </a:rPr>
              <a:t> </a:t>
            </a:r>
            <a:r>
              <a:rPr lang="en-US" sz="2800" dirty="0" err="1">
                <a:solidFill>
                  <a:srgbClr val="002060"/>
                </a:solidFill>
              </a:rPr>
              <a:t>cực</a:t>
            </a:r>
            <a:r>
              <a:rPr lang="en-US" sz="2800" dirty="0">
                <a:solidFill>
                  <a:srgbClr val="002060"/>
                </a:solidFill>
              </a:rPr>
              <a:t>, </a:t>
            </a:r>
            <a:r>
              <a:rPr lang="en-US" sz="2800" dirty="0" err="1">
                <a:solidFill>
                  <a:srgbClr val="002060"/>
                </a:solidFill>
              </a:rPr>
              <a:t>dạy</a:t>
            </a:r>
            <a:r>
              <a:rPr lang="en-US" sz="2800" dirty="0">
                <a:solidFill>
                  <a:srgbClr val="002060"/>
                </a:solidFill>
              </a:rPr>
              <a:t> </a:t>
            </a:r>
            <a:r>
              <a:rPr lang="en-US" sz="2800" dirty="0" err="1">
                <a:solidFill>
                  <a:srgbClr val="002060"/>
                </a:solidFill>
              </a:rPr>
              <a:t>học</a:t>
            </a:r>
            <a:r>
              <a:rPr lang="en-US" sz="2800" dirty="0">
                <a:solidFill>
                  <a:srgbClr val="002060"/>
                </a:solidFill>
              </a:rPr>
              <a:t> </a:t>
            </a:r>
            <a:r>
              <a:rPr lang="en-US" sz="2800" dirty="0" err="1">
                <a:solidFill>
                  <a:srgbClr val="002060"/>
                </a:solidFill>
              </a:rPr>
              <a:t>theo</a:t>
            </a:r>
            <a:r>
              <a:rPr lang="en-US" sz="2800" dirty="0">
                <a:solidFill>
                  <a:srgbClr val="002060"/>
                </a:solidFill>
              </a:rPr>
              <a:t> </a:t>
            </a:r>
            <a:r>
              <a:rPr lang="en-US" sz="2800" dirty="0" err="1">
                <a:solidFill>
                  <a:srgbClr val="002060"/>
                </a:solidFill>
              </a:rPr>
              <a:t>hướng</a:t>
            </a:r>
            <a:r>
              <a:rPr lang="en-US" sz="2800" dirty="0">
                <a:solidFill>
                  <a:srgbClr val="002060"/>
                </a:solidFill>
              </a:rPr>
              <a:t> </a:t>
            </a:r>
            <a:r>
              <a:rPr lang="en-US" sz="2800" dirty="0" err="1">
                <a:solidFill>
                  <a:srgbClr val="002060"/>
                </a:solidFill>
              </a:rPr>
              <a:t>phát</a:t>
            </a:r>
            <a:r>
              <a:rPr lang="en-US" sz="2800" dirty="0">
                <a:solidFill>
                  <a:srgbClr val="002060"/>
                </a:solidFill>
              </a:rPr>
              <a:t> </a:t>
            </a:r>
            <a:r>
              <a:rPr lang="en-US" sz="2800" dirty="0" err="1">
                <a:solidFill>
                  <a:srgbClr val="002060"/>
                </a:solidFill>
              </a:rPr>
              <a:t>huy</a:t>
            </a:r>
            <a:r>
              <a:rPr lang="en-US" sz="2800" dirty="0">
                <a:solidFill>
                  <a:srgbClr val="002060"/>
                </a:solidFill>
              </a:rPr>
              <a:t> </a:t>
            </a:r>
            <a:r>
              <a:rPr lang="en-US" sz="2800" dirty="0" err="1">
                <a:solidFill>
                  <a:srgbClr val="002060"/>
                </a:solidFill>
              </a:rPr>
              <a:t>năng</a:t>
            </a:r>
            <a:r>
              <a:rPr lang="en-US" sz="2800" dirty="0">
                <a:solidFill>
                  <a:srgbClr val="002060"/>
                </a:solidFill>
              </a:rPr>
              <a:t> </a:t>
            </a:r>
            <a:r>
              <a:rPr lang="en-US" sz="2800" dirty="0" err="1">
                <a:solidFill>
                  <a:srgbClr val="002060"/>
                </a:solidFill>
              </a:rPr>
              <a:t>lực</a:t>
            </a:r>
            <a:r>
              <a:rPr lang="en-US" sz="2800" dirty="0">
                <a:solidFill>
                  <a:srgbClr val="002060"/>
                </a:solidFill>
              </a:rPr>
              <a:t> </a:t>
            </a:r>
            <a:r>
              <a:rPr lang="en-US" sz="2800" dirty="0" err="1">
                <a:solidFill>
                  <a:srgbClr val="002060"/>
                </a:solidFill>
              </a:rPr>
              <a:t>của</a:t>
            </a:r>
            <a:r>
              <a:rPr lang="en-US" sz="2800" dirty="0">
                <a:solidFill>
                  <a:srgbClr val="002060"/>
                </a:solidFill>
              </a:rPr>
              <a:t> </a:t>
            </a:r>
            <a:r>
              <a:rPr lang="en-US" sz="2800" dirty="0" err="1">
                <a:solidFill>
                  <a:srgbClr val="002060"/>
                </a:solidFill>
              </a:rPr>
              <a:t>học</a:t>
            </a:r>
            <a:r>
              <a:rPr lang="en-US" sz="2800" dirty="0">
                <a:solidFill>
                  <a:srgbClr val="002060"/>
                </a:solidFill>
              </a:rPr>
              <a:t> </a:t>
            </a:r>
            <a:r>
              <a:rPr lang="en-US" sz="2800" dirty="0" err="1">
                <a:solidFill>
                  <a:srgbClr val="002060"/>
                </a:solidFill>
              </a:rPr>
              <a:t>sinh</a:t>
            </a:r>
            <a:r>
              <a:rPr lang="en-US" sz="2800" dirty="0">
                <a:solidFill>
                  <a:srgbClr val="002060"/>
                </a:solidFill>
              </a:rPr>
              <a:t>. </a:t>
            </a:r>
            <a:r>
              <a:rPr lang="en-US" sz="2800" dirty="0" err="1">
                <a:solidFill>
                  <a:srgbClr val="002060"/>
                </a:solidFill>
              </a:rPr>
              <a:t>Hạn</a:t>
            </a:r>
            <a:r>
              <a:rPr lang="en-US" sz="2800" dirty="0">
                <a:solidFill>
                  <a:srgbClr val="002060"/>
                </a:solidFill>
              </a:rPr>
              <a:t> </a:t>
            </a:r>
            <a:r>
              <a:rPr lang="en-US" sz="2800" dirty="0" err="1">
                <a:solidFill>
                  <a:srgbClr val="002060"/>
                </a:solidFill>
              </a:rPr>
              <a:t>chế</a:t>
            </a:r>
            <a:r>
              <a:rPr lang="en-US" sz="2800" dirty="0">
                <a:solidFill>
                  <a:srgbClr val="002060"/>
                </a:solidFill>
              </a:rPr>
              <a:t> </a:t>
            </a:r>
            <a:r>
              <a:rPr lang="en-US" sz="2800" dirty="0" err="1">
                <a:solidFill>
                  <a:srgbClr val="002060"/>
                </a:solidFill>
              </a:rPr>
              <a:t>ràng</a:t>
            </a:r>
            <a:r>
              <a:rPr lang="en-US" sz="2800" dirty="0">
                <a:solidFill>
                  <a:srgbClr val="002060"/>
                </a:solidFill>
              </a:rPr>
              <a:t> </a:t>
            </a:r>
            <a:r>
              <a:rPr lang="en-US" sz="2800" dirty="0" err="1">
                <a:solidFill>
                  <a:srgbClr val="002060"/>
                </a:solidFill>
              </a:rPr>
              <a:t>buộc</a:t>
            </a:r>
            <a:r>
              <a:rPr lang="en-US" sz="2800" dirty="0">
                <a:solidFill>
                  <a:srgbClr val="002060"/>
                </a:solidFill>
              </a:rPr>
              <a:t> </a:t>
            </a:r>
            <a:r>
              <a:rPr lang="en-US" sz="2800" dirty="0" err="1">
                <a:solidFill>
                  <a:srgbClr val="002060"/>
                </a:solidFill>
              </a:rPr>
              <a:t>thời</a:t>
            </a:r>
            <a:r>
              <a:rPr lang="en-US" sz="2800" dirty="0">
                <a:solidFill>
                  <a:srgbClr val="002060"/>
                </a:solidFill>
              </a:rPr>
              <a:t> </a:t>
            </a:r>
            <a:r>
              <a:rPr lang="en-US" sz="2800" dirty="0" err="1">
                <a:solidFill>
                  <a:srgbClr val="002060"/>
                </a:solidFill>
              </a:rPr>
              <a:t>gian</a:t>
            </a:r>
            <a:r>
              <a:rPr lang="en-US" sz="2800" dirty="0">
                <a:solidFill>
                  <a:srgbClr val="002060"/>
                </a:solidFill>
              </a:rPr>
              <a:t> </a:t>
            </a:r>
            <a:r>
              <a:rPr lang="en-US" sz="2800" dirty="0" err="1">
                <a:solidFill>
                  <a:srgbClr val="002060"/>
                </a:solidFill>
              </a:rPr>
              <a:t>để</a:t>
            </a:r>
            <a:r>
              <a:rPr lang="en-US" sz="2800" dirty="0">
                <a:solidFill>
                  <a:srgbClr val="002060"/>
                </a:solidFill>
              </a:rPr>
              <a:t> </a:t>
            </a:r>
            <a:r>
              <a:rPr lang="en-US" sz="2800" dirty="0" err="1">
                <a:solidFill>
                  <a:srgbClr val="002060"/>
                </a:solidFill>
              </a:rPr>
              <a:t>tránh</a:t>
            </a:r>
            <a:r>
              <a:rPr lang="en-US" sz="2800" dirty="0">
                <a:solidFill>
                  <a:srgbClr val="002060"/>
                </a:solidFill>
              </a:rPr>
              <a:t> </a:t>
            </a:r>
            <a:r>
              <a:rPr lang="en-US" sz="2800" dirty="0" err="1">
                <a:solidFill>
                  <a:srgbClr val="002060"/>
                </a:solidFill>
              </a:rPr>
              <a:t>gây</a:t>
            </a:r>
            <a:r>
              <a:rPr lang="en-US" sz="2800" dirty="0">
                <a:solidFill>
                  <a:srgbClr val="002060"/>
                </a:solidFill>
              </a:rPr>
              <a:t> </a:t>
            </a:r>
            <a:r>
              <a:rPr lang="en-US" sz="2800" dirty="0" err="1">
                <a:solidFill>
                  <a:srgbClr val="002060"/>
                </a:solidFill>
              </a:rPr>
              <a:t>áp</a:t>
            </a:r>
            <a:r>
              <a:rPr lang="en-US" sz="2800" dirty="0">
                <a:solidFill>
                  <a:srgbClr val="002060"/>
                </a:solidFill>
              </a:rPr>
              <a:t> </a:t>
            </a:r>
            <a:r>
              <a:rPr lang="en-US" sz="2800" dirty="0" err="1">
                <a:solidFill>
                  <a:srgbClr val="002060"/>
                </a:solidFill>
              </a:rPr>
              <a:t>lực</a:t>
            </a:r>
            <a:r>
              <a:rPr lang="en-US" sz="2800" dirty="0">
                <a:solidFill>
                  <a:srgbClr val="002060"/>
                </a:solidFill>
              </a:rPr>
              <a:t> </a:t>
            </a:r>
            <a:r>
              <a:rPr lang="en-US" sz="2800" dirty="0" err="1">
                <a:solidFill>
                  <a:srgbClr val="002060"/>
                </a:solidFill>
              </a:rPr>
              <a:t>về</a:t>
            </a:r>
            <a:r>
              <a:rPr lang="en-US" sz="2800" dirty="0">
                <a:solidFill>
                  <a:srgbClr val="002060"/>
                </a:solidFill>
              </a:rPr>
              <a:t> </a:t>
            </a:r>
            <a:r>
              <a:rPr lang="en-US" sz="2800" dirty="0" err="1">
                <a:solidFill>
                  <a:srgbClr val="002060"/>
                </a:solidFill>
              </a:rPr>
              <a:t>thời</a:t>
            </a:r>
            <a:r>
              <a:rPr lang="en-US" sz="2800" dirty="0">
                <a:solidFill>
                  <a:srgbClr val="002060"/>
                </a:solidFill>
              </a:rPr>
              <a:t> </a:t>
            </a:r>
            <a:r>
              <a:rPr lang="en-US" sz="2800" dirty="0" err="1">
                <a:solidFill>
                  <a:srgbClr val="002060"/>
                </a:solidFill>
              </a:rPr>
              <a:t>gian</a:t>
            </a:r>
            <a:r>
              <a:rPr lang="en-US" sz="2800" dirty="0">
                <a:solidFill>
                  <a:srgbClr val="002060"/>
                </a:solidFill>
              </a:rPr>
              <a:t> </a:t>
            </a:r>
            <a:r>
              <a:rPr lang="en-US" sz="2800" dirty="0" err="1">
                <a:solidFill>
                  <a:srgbClr val="002060"/>
                </a:solidFill>
              </a:rPr>
              <a:t>cho</a:t>
            </a:r>
            <a:r>
              <a:rPr lang="en-US" sz="2800" dirty="0">
                <a:solidFill>
                  <a:srgbClr val="002060"/>
                </a:solidFill>
              </a:rPr>
              <a:t> </a:t>
            </a:r>
            <a:r>
              <a:rPr lang="en-US" sz="2800" dirty="0" err="1">
                <a:solidFill>
                  <a:srgbClr val="002060"/>
                </a:solidFill>
              </a:rPr>
              <a:t>giáo</a:t>
            </a:r>
            <a:r>
              <a:rPr lang="en-US" sz="2800" dirty="0">
                <a:solidFill>
                  <a:srgbClr val="002060"/>
                </a:solidFill>
              </a:rPr>
              <a:t> </a:t>
            </a:r>
            <a:r>
              <a:rPr lang="en-US" sz="2800" dirty="0" err="1">
                <a:solidFill>
                  <a:srgbClr val="002060"/>
                </a:solidFill>
              </a:rPr>
              <a:t>viên</a:t>
            </a:r>
            <a:r>
              <a:rPr lang="en-US" sz="2800" dirty="0">
                <a:solidFill>
                  <a:srgbClr val="002060"/>
                </a:solidFill>
              </a:rPr>
              <a:t> </a:t>
            </a:r>
            <a:r>
              <a:rPr lang="en-US" sz="2800" dirty="0" err="1">
                <a:solidFill>
                  <a:srgbClr val="002060"/>
                </a:solidFill>
              </a:rPr>
              <a:t>khi</a:t>
            </a:r>
            <a:r>
              <a:rPr lang="en-US" sz="2800" dirty="0">
                <a:solidFill>
                  <a:srgbClr val="002060"/>
                </a:solidFill>
              </a:rPr>
              <a:t> </a:t>
            </a:r>
            <a:r>
              <a:rPr lang="en-US" sz="2800" dirty="0" err="1">
                <a:solidFill>
                  <a:srgbClr val="002060"/>
                </a:solidFill>
              </a:rPr>
              <a:t>lên</a:t>
            </a:r>
            <a:r>
              <a:rPr lang="en-US" sz="2800" dirty="0">
                <a:solidFill>
                  <a:srgbClr val="002060"/>
                </a:solidFill>
              </a:rPr>
              <a:t> </a:t>
            </a:r>
            <a:r>
              <a:rPr lang="en-US" sz="2800" dirty="0" err="1">
                <a:solidFill>
                  <a:srgbClr val="002060"/>
                </a:solidFill>
              </a:rPr>
              <a:t>tiết</a:t>
            </a:r>
            <a:r>
              <a:rPr lang="en-US" sz="2800" dirty="0">
                <a:solidFill>
                  <a:srgbClr val="002060"/>
                </a:solidFill>
              </a:rPr>
              <a:t>.</a:t>
            </a:r>
          </a:p>
          <a:p>
            <a:pPr algn="just"/>
            <a:r>
              <a:rPr lang="en-US" sz="2800" dirty="0">
                <a:solidFill>
                  <a:srgbClr val="002060"/>
                </a:solidFill>
              </a:rPr>
              <a:t> </a:t>
            </a:r>
            <a:r>
              <a:rPr lang="en-US" sz="2800" dirty="0" err="1">
                <a:solidFill>
                  <a:srgbClr val="002060"/>
                </a:solidFill>
              </a:rPr>
              <a:t>Tăng</a:t>
            </a:r>
            <a:r>
              <a:rPr lang="en-US" sz="2800" dirty="0">
                <a:solidFill>
                  <a:srgbClr val="002060"/>
                </a:solidFill>
              </a:rPr>
              <a:t> </a:t>
            </a:r>
            <a:r>
              <a:rPr lang="en-US" sz="2800" dirty="0" err="1">
                <a:solidFill>
                  <a:srgbClr val="002060"/>
                </a:solidFill>
              </a:rPr>
              <a:t>cường</a:t>
            </a:r>
            <a:r>
              <a:rPr lang="en-US" sz="2800" dirty="0">
                <a:solidFill>
                  <a:srgbClr val="002060"/>
                </a:solidFill>
              </a:rPr>
              <a:t> </a:t>
            </a:r>
            <a:r>
              <a:rPr lang="en-US" sz="2800" dirty="0" err="1">
                <a:solidFill>
                  <a:srgbClr val="002060"/>
                </a:solidFill>
              </a:rPr>
              <a:t>khuyến</a:t>
            </a:r>
            <a:r>
              <a:rPr lang="en-US" sz="2800" dirty="0">
                <a:solidFill>
                  <a:srgbClr val="002060"/>
                </a:solidFill>
              </a:rPr>
              <a:t> </a:t>
            </a:r>
            <a:r>
              <a:rPr lang="en-US" sz="2800" dirty="0" err="1">
                <a:solidFill>
                  <a:srgbClr val="002060"/>
                </a:solidFill>
              </a:rPr>
              <a:t>khích</a:t>
            </a:r>
            <a:r>
              <a:rPr lang="en-US" sz="2800" dirty="0">
                <a:solidFill>
                  <a:srgbClr val="002060"/>
                </a:solidFill>
              </a:rPr>
              <a:t>, </a:t>
            </a:r>
            <a:r>
              <a:rPr lang="en-US" sz="2800" dirty="0" err="1">
                <a:solidFill>
                  <a:srgbClr val="002060"/>
                </a:solidFill>
              </a:rPr>
              <a:t>động</a:t>
            </a:r>
            <a:r>
              <a:rPr lang="en-US" sz="2800" dirty="0">
                <a:solidFill>
                  <a:srgbClr val="002060"/>
                </a:solidFill>
              </a:rPr>
              <a:t> </a:t>
            </a:r>
            <a:r>
              <a:rPr lang="en-US" sz="2800" dirty="0" err="1">
                <a:solidFill>
                  <a:srgbClr val="002060"/>
                </a:solidFill>
              </a:rPr>
              <a:t>viên</a:t>
            </a:r>
            <a:r>
              <a:rPr lang="en-US" sz="2800" dirty="0">
                <a:solidFill>
                  <a:srgbClr val="002060"/>
                </a:solidFill>
              </a:rPr>
              <a:t> </a:t>
            </a:r>
            <a:r>
              <a:rPr lang="en-US" sz="2800" dirty="0" err="1">
                <a:solidFill>
                  <a:srgbClr val="002060"/>
                </a:solidFill>
              </a:rPr>
              <a:t>để</a:t>
            </a:r>
            <a:r>
              <a:rPr lang="en-US" sz="2800" dirty="0">
                <a:solidFill>
                  <a:srgbClr val="002060"/>
                </a:solidFill>
              </a:rPr>
              <a:t> </a:t>
            </a:r>
            <a:r>
              <a:rPr lang="en-US" sz="2800" dirty="0" err="1">
                <a:solidFill>
                  <a:srgbClr val="002060"/>
                </a:solidFill>
              </a:rPr>
              <a:t>giáo</a:t>
            </a:r>
            <a:r>
              <a:rPr lang="en-US" sz="2800" dirty="0">
                <a:solidFill>
                  <a:srgbClr val="002060"/>
                </a:solidFill>
              </a:rPr>
              <a:t> </a:t>
            </a:r>
            <a:r>
              <a:rPr lang="en-US" sz="2800" dirty="0" err="1">
                <a:solidFill>
                  <a:srgbClr val="002060"/>
                </a:solidFill>
              </a:rPr>
              <a:t>viên</a:t>
            </a:r>
            <a:r>
              <a:rPr lang="en-US" sz="2800" dirty="0">
                <a:solidFill>
                  <a:srgbClr val="002060"/>
                </a:solidFill>
              </a:rPr>
              <a:t> </a:t>
            </a:r>
            <a:r>
              <a:rPr lang="en-US" sz="2800" dirty="0" err="1">
                <a:solidFill>
                  <a:srgbClr val="002060"/>
                </a:solidFill>
              </a:rPr>
              <a:t>phát</a:t>
            </a:r>
            <a:r>
              <a:rPr lang="en-US" sz="2800" dirty="0">
                <a:solidFill>
                  <a:srgbClr val="002060"/>
                </a:solidFill>
              </a:rPr>
              <a:t> </a:t>
            </a:r>
            <a:r>
              <a:rPr lang="en-US" sz="2800" dirty="0" err="1">
                <a:solidFill>
                  <a:srgbClr val="002060"/>
                </a:solidFill>
              </a:rPr>
              <a:t>huy</a:t>
            </a:r>
            <a:r>
              <a:rPr lang="en-US" sz="2800" dirty="0">
                <a:solidFill>
                  <a:srgbClr val="002060"/>
                </a:solidFill>
              </a:rPr>
              <a:t> </a:t>
            </a:r>
            <a:r>
              <a:rPr lang="en-US" sz="2800" dirty="0" err="1">
                <a:solidFill>
                  <a:srgbClr val="002060"/>
                </a:solidFill>
              </a:rPr>
              <a:t>tính</a:t>
            </a:r>
            <a:r>
              <a:rPr lang="en-US" sz="2800" dirty="0">
                <a:solidFill>
                  <a:srgbClr val="002060"/>
                </a:solidFill>
              </a:rPr>
              <a:t> </a:t>
            </a:r>
            <a:r>
              <a:rPr lang="en-US" sz="2800" dirty="0" err="1">
                <a:solidFill>
                  <a:srgbClr val="002060"/>
                </a:solidFill>
              </a:rPr>
              <a:t>sáng</a:t>
            </a:r>
            <a:r>
              <a:rPr lang="en-US" sz="2800" dirty="0">
                <a:solidFill>
                  <a:srgbClr val="002060"/>
                </a:solidFill>
              </a:rPr>
              <a:t> </a:t>
            </a:r>
            <a:r>
              <a:rPr lang="en-US" sz="2800" dirty="0" err="1">
                <a:solidFill>
                  <a:srgbClr val="002060"/>
                </a:solidFill>
              </a:rPr>
              <a:t>tạo</a:t>
            </a:r>
            <a:r>
              <a:rPr lang="en-US" sz="2800" dirty="0">
                <a:solidFill>
                  <a:srgbClr val="002060"/>
                </a:solidFill>
              </a:rPr>
              <a:t> </a:t>
            </a:r>
            <a:r>
              <a:rPr lang="en-US" sz="2800" dirty="0" err="1">
                <a:solidFill>
                  <a:srgbClr val="002060"/>
                </a:solidFill>
              </a:rPr>
              <a:t>trong</a:t>
            </a:r>
            <a:r>
              <a:rPr lang="en-US" sz="2800" dirty="0">
                <a:solidFill>
                  <a:srgbClr val="002060"/>
                </a:solidFill>
              </a:rPr>
              <a:t> </a:t>
            </a:r>
            <a:r>
              <a:rPr lang="en-US" sz="2800" dirty="0" err="1">
                <a:solidFill>
                  <a:srgbClr val="002060"/>
                </a:solidFill>
              </a:rPr>
              <a:t>dạy</a:t>
            </a:r>
            <a:r>
              <a:rPr lang="en-US" sz="2800" dirty="0">
                <a:solidFill>
                  <a:srgbClr val="002060"/>
                </a:solidFill>
              </a:rPr>
              <a:t> </a:t>
            </a:r>
            <a:r>
              <a:rPr lang="en-US" sz="2800" dirty="0" err="1">
                <a:solidFill>
                  <a:srgbClr val="002060"/>
                </a:solidFill>
              </a:rPr>
              <a:t>học</a:t>
            </a:r>
            <a:r>
              <a:rPr lang="en-US" sz="2800" dirty="0">
                <a:solidFill>
                  <a:srgbClr val="002060"/>
                </a:solidFill>
              </a:rPr>
              <a:t>, </a:t>
            </a:r>
            <a:r>
              <a:rPr lang="en-US" sz="2800" dirty="0" err="1">
                <a:solidFill>
                  <a:srgbClr val="002060"/>
                </a:solidFill>
              </a:rPr>
              <a:t>tránh</a:t>
            </a:r>
            <a:r>
              <a:rPr lang="en-US" sz="2800" dirty="0">
                <a:solidFill>
                  <a:srgbClr val="002060"/>
                </a:solidFill>
              </a:rPr>
              <a:t> </a:t>
            </a:r>
            <a:r>
              <a:rPr lang="en-US" sz="2800" dirty="0" err="1">
                <a:solidFill>
                  <a:srgbClr val="002060"/>
                </a:solidFill>
              </a:rPr>
              <a:t>máy</a:t>
            </a:r>
            <a:r>
              <a:rPr lang="en-US" sz="2800" dirty="0">
                <a:solidFill>
                  <a:srgbClr val="002060"/>
                </a:solidFill>
              </a:rPr>
              <a:t> </a:t>
            </a:r>
            <a:r>
              <a:rPr lang="en-US" sz="2800" dirty="0" err="1">
                <a:solidFill>
                  <a:srgbClr val="002060"/>
                </a:solidFill>
              </a:rPr>
              <a:t>móc</a:t>
            </a:r>
            <a:r>
              <a:rPr lang="en-US" sz="2800" dirty="0">
                <a:solidFill>
                  <a:srgbClr val="002060"/>
                </a:solidFill>
              </a:rPr>
              <a:t> </a:t>
            </a:r>
            <a:r>
              <a:rPr lang="en-US" sz="2800" dirty="0" err="1">
                <a:solidFill>
                  <a:srgbClr val="002060"/>
                </a:solidFill>
              </a:rPr>
              <a:t>rập</a:t>
            </a:r>
            <a:r>
              <a:rPr lang="en-US" sz="2800" dirty="0">
                <a:solidFill>
                  <a:srgbClr val="002060"/>
                </a:solidFill>
              </a:rPr>
              <a:t> </a:t>
            </a:r>
            <a:r>
              <a:rPr lang="en-US" sz="2800" dirty="0" err="1">
                <a:solidFill>
                  <a:srgbClr val="002060"/>
                </a:solidFill>
              </a:rPr>
              <a:t>khuôn</a:t>
            </a:r>
            <a:r>
              <a:rPr lang="en-US" sz="2800" dirty="0">
                <a:solidFill>
                  <a:srgbClr val="002060"/>
                </a:solidFill>
              </a:rPr>
              <a:t> </a:t>
            </a:r>
            <a:r>
              <a:rPr lang="en-US" sz="2800" dirty="0" err="1">
                <a:solidFill>
                  <a:srgbClr val="002060"/>
                </a:solidFill>
              </a:rPr>
              <a:t>dạy</a:t>
            </a:r>
            <a:r>
              <a:rPr lang="en-US" sz="2800" dirty="0">
                <a:solidFill>
                  <a:srgbClr val="002060"/>
                </a:solidFill>
              </a:rPr>
              <a:t> </a:t>
            </a:r>
            <a:r>
              <a:rPr lang="en-US" sz="2800" dirty="0" err="1">
                <a:solidFill>
                  <a:srgbClr val="002060"/>
                </a:solidFill>
              </a:rPr>
              <a:t>theo</a:t>
            </a:r>
            <a:r>
              <a:rPr lang="en-US" sz="2800" dirty="0">
                <a:solidFill>
                  <a:srgbClr val="002060"/>
                </a:solidFill>
              </a:rPr>
              <a:t> </a:t>
            </a:r>
            <a:r>
              <a:rPr lang="en-US" sz="2800" dirty="0" err="1">
                <a:solidFill>
                  <a:srgbClr val="002060"/>
                </a:solidFill>
              </a:rPr>
              <a:t>sách</a:t>
            </a:r>
            <a:r>
              <a:rPr lang="en-US" sz="2800" dirty="0">
                <a:solidFill>
                  <a:srgbClr val="002060"/>
                </a:solidFill>
              </a:rPr>
              <a:t> </a:t>
            </a:r>
            <a:r>
              <a:rPr lang="en-US" sz="2800" dirty="0" err="1">
                <a:solidFill>
                  <a:srgbClr val="002060"/>
                </a:solidFill>
              </a:rPr>
              <a:t>giáo</a:t>
            </a:r>
            <a:r>
              <a:rPr lang="en-US" sz="2800" dirty="0">
                <a:solidFill>
                  <a:srgbClr val="002060"/>
                </a:solidFill>
              </a:rPr>
              <a:t> </a:t>
            </a:r>
            <a:r>
              <a:rPr lang="en-US" sz="2800" dirty="0" err="1">
                <a:solidFill>
                  <a:srgbClr val="002060"/>
                </a:solidFill>
              </a:rPr>
              <a:t>khoa</a:t>
            </a:r>
            <a:r>
              <a:rPr lang="en-US" sz="2800" dirty="0">
                <a:solidFill>
                  <a:srgbClr val="002060"/>
                </a:solidFill>
              </a:rPr>
              <a:t>, </a:t>
            </a:r>
            <a:r>
              <a:rPr lang="en-US" sz="2800" dirty="0" err="1">
                <a:solidFill>
                  <a:srgbClr val="002060"/>
                </a:solidFill>
              </a:rPr>
              <a:t>sách</a:t>
            </a:r>
            <a:r>
              <a:rPr lang="en-US" sz="2800" dirty="0">
                <a:solidFill>
                  <a:srgbClr val="002060"/>
                </a:solidFill>
              </a:rPr>
              <a:t> </a:t>
            </a:r>
            <a:r>
              <a:rPr lang="en-US" sz="2800" dirty="0" err="1">
                <a:solidFill>
                  <a:srgbClr val="002060"/>
                </a:solidFill>
              </a:rPr>
              <a:t>giáo</a:t>
            </a:r>
            <a:r>
              <a:rPr lang="en-US" sz="2800" dirty="0">
                <a:solidFill>
                  <a:srgbClr val="002060"/>
                </a:solidFill>
              </a:rPr>
              <a:t> </a:t>
            </a:r>
            <a:r>
              <a:rPr lang="en-US" sz="2800" dirty="0" err="1">
                <a:solidFill>
                  <a:srgbClr val="002060"/>
                </a:solidFill>
              </a:rPr>
              <a:t>viên</a:t>
            </a:r>
            <a:r>
              <a:rPr lang="en-US" dirty="0">
                <a:solidFill>
                  <a:srgbClr val="002060"/>
                </a:solidFill>
              </a:rPr>
              <a:t>.</a:t>
            </a:r>
          </a:p>
          <a:p>
            <a:endParaRPr lang="en-US" dirty="0"/>
          </a:p>
          <a:p>
            <a:endParaRPr lang="en-US" dirty="0"/>
          </a:p>
        </p:txBody>
      </p:sp>
    </p:spTree>
    <p:extLst>
      <p:ext uri="{BB962C8B-B14F-4D97-AF65-F5344CB8AC3E}">
        <p14:creationId xmlns:p14="http://schemas.microsoft.com/office/powerpoint/2010/main" val="707187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1143000"/>
          </a:xfrm>
        </p:spPr>
        <p:txBody>
          <a:bodyPr>
            <a:noAutofit/>
          </a:bodyPr>
          <a:lstStyle/>
          <a:p>
            <a:r>
              <a:rPr lang="en-US" sz="4000" b="1" dirty="0" err="1">
                <a:solidFill>
                  <a:srgbClr val="FF0000"/>
                </a:solidFill>
              </a:rPr>
              <a:t>Đổi</a:t>
            </a:r>
            <a:r>
              <a:rPr lang="en-US" sz="4000" b="1" dirty="0">
                <a:solidFill>
                  <a:srgbClr val="FF0000"/>
                </a:solidFill>
              </a:rPr>
              <a:t> </a:t>
            </a:r>
            <a:r>
              <a:rPr lang="en-US" sz="4000" b="1" dirty="0" err="1">
                <a:solidFill>
                  <a:srgbClr val="FF0000"/>
                </a:solidFill>
              </a:rPr>
              <a:t>mới</a:t>
            </a:r>
            <a:r>
              <a:rPr lang="en-US" sz="4000" b="1" dirty="0">
                <a:solidFill>
                  <a:srgbClr val="FF0000"/>
                </a:solidFill>
              </a:rPr>
              <a:t> </a:t>
            </a:r>
            <a:r>
              <a:rPr lang="en-US" sz="4000" b="1" dirty="0" err="1">
                <a:solidFill>
                  <a:srgbClr val="FF0000"/>
                </a:solidFill>
              </a:rPr>
              <a:t>công</a:t>
            </a:r>
            <a:r>
              <a:rPr lang="en-US" sz="4000" b="1" dirty="0">
                <a:solidFill>
                  <a:srgbClr val="FF0000"/>
                </a:solidFill>
              </a:rPr>
              <a:t> </a:t>
            </a:r>
            <a:r>
              <a:rPr lang="en-US" sz="4000" b="1" dirty="0" err="1">
                <a:solidFill>
                  <a:srgbClr val="FF0000"/>
                </a:solidFill>
              </a:rPr>
              <a:t>tác</a:t>
            </a:r>
            <a:r>
              <a:rPr lang="en-US" sz="4000" b="1" dirty="0">
                <a:solidFill>
                  <a:srgbClr val="FF0000"/>
                </a:solidFill>
              </a:rPr>
              <a:t> </a:t>
            </a:r>
            <a:r>
              <a:rPr lang="en-US" sz="4000" b="1" dirty="0" err="1">
                <a:solidFill>
                  <a:srgbClr val="FF0000"/>
                </a:solidFill>
              </a:rPr>
              <a:t>quản</a:t>
            </a:r>
            <a:r>
              <a:rPr lang="en-US" sz="4000" b="1" dirty="0">
                <a:solidFill>
                  <a:srgbClr val="FF0000"/>
                </a:solidFill>
              </a:rPr>
              <a:t> </a:t>
            </a:r>
            <a:r>
              <a:rPr lang="en-US" sz="4000" b="1" dirty="0" err="1">
                <a:solidFill>
                  <a:srgbClr val="FF0000"/>
                </a:solidFill>
              </a:rPr>
              <a:t>lý</a:t>
            </a:r>
            <a:r>
              <a:rPr lang="en-US" sz="4000" b="1" dirty="0">
                <a:solidFill>
                  <a:srgbClr val="FF0000"/>
                </a:solidFill>
              </a:rPr>
              <a:t>, </a:t>
            </a:r>
            <a:r>
              <a:rPr lang="en-US" sz="4000" b="1" dirty="0" err="1">
                <a:solidFill>
                  <a:srgbClr val="FF0000"/>
                </a:solidFill>
              </a:rPr>
              <a:t>chỉ</a:t>
            </a:r>
            <a:r>
              <a:rPr lang="en-US" sz="4000" b="1" dirty="0">
                <a:solidFill>
                  <a:srgbClr val="FF0000"/>
                </a:solidFill>
              </a:rPr>
              <a:t> </a:t>
            </a:r>
            <a:r>
              <a:rPr lang="en-US" sz="4000" b="1" dirty="0" err="1">
                <a:solidFill>
                  <a:srgbClr val="FF0000"/>
                </a:solidFill>
              </a:rPr>
              <a:t>đạo</a:t>
            </a:r>
            <a:r>
              <a:rPr lang="en-US" sz="4000" b="1" dirty="0">
                <a:solidFill>
                  <a:srgbClr val="FF0000"/>
                </a:solidFill>
              </a:rPr>
              <a:t>(</a:t>
            </a:r>
            <a:r>
              <a:rPr lang="en-US" sz="4000" b="1" dirty="0" err="1">
                <a:solidFill>
                  <a:srgbClr val="FF0000"/>
                </a:solidFill>
              </a:rPr>
              <a:t>tt</a:t>
            </a:r>
            <a:r>
              <a:rPr lang="en-US" sz="4000" b="1" dirty="0">
                <a:solidFill>
                  <a:srgbClr val="FF0000"/>
                </a:solidFill>
              </a:rPr>
              <a:t>):</a:t>
            </a:r>
            <a:br>
              <a:rPr lang="en-US" sz="4000" dirty="0">
                <a:solidFill>
                  <a:srgbClr val="FF0000"/>
                </a:solidFill>
              </a:rPr>
            </a:br>
            <a:endParaRPr lang="en-US" sz="4000" dirty="0"/>
          </a:p>
        </p:txBody>
      </p:sp>
      <p:sp>
        <p:nvSpPr>
          <p:cNvPr id="3" name="Content Placeholder 2"/>
          <p:cNvSpPr>
            <a:spLocks noGrp="1"/>
          </p:cNvSpPr>
          <p:nvPr>
            <p:ph idx="1"/>
          </p:nvPr>
        </p:nvSpPr>
        <p:spPr>
          <a:xfrm>
            <a:off x="457200" y="1295400"/>
            <a:ext cx="8229600" cy="4876800"/>
          </a:xfrm>
        </p:spPr>
        <p:txBody>
          <a:bodyPr>
            <a:noAutofit/>
          </a:bodyPr>
          <a:lstStyle/>
          <a:p>
            <a:pPr algn="just"/>
            <a:r>
              <a:rPr lang="en-US" sz="3200" dirty="0" err="1">
                <a:solidFill>
                  <a:srgbClr val="002060"/>
                </a:solidFill>
              </a:rPr>
              <a:t>Thay</a:t>
            </a:r>
            <a:r>
              <a:rPr lang="en-US" sz="3200" dirty="0">
                <a:solidFill>
                  <a:srgbClr val="002060"/>
                </a:solidFill>
              </a:rPr>
              <a:t> </a:t>
            </a:r>
            <a:r>
              <a:rPr lang="en-US" sz="3200" dirty="0" err="1">
                <a:solidFill>
                  <a:srgbClr val="002060"/>
                </a:solidFill>
              </a:rPr>
              <a:t>đổi</a:t>
            </a:r>
            <a:r>
              <a:rPr lang="en-US" sz="3200" dirty="0">
                <a:solidFill>
                  <a:srgbClr val="002060"/>
                </a:solidFill>
              </a:rPr>
              <a:t> </a:t>
            </a:r>
            <a:r>
              <a:rPr lang="en-US" sz="3200" dirty="0" err="1">
                <a:solidFill>
                  <a:srgbClr val="002060"/>
                </a:solidFill>
              </a:rPr>
              <a:t>thái</a:t>
            </a:r>
            <a:r>
              <a:rPr lang="en-US" sz="3200" dirty="0">
                <a:solidFill>
                  <a:srgbClr val="002060"/>
                </a:solidFill>
              </a:rPr>
              <a:t> </a:t>
            </a:r>
            <a:r>
              <a:rPr lang="en-US" sz="3200" dirty="0" err="1">
                <a:solidFill>
                  <a:srgbClr val="002060"/>
                </a:solidFill>
              </a:rPr>
              <a:t>độ</a:t>
            </a:r>
            <a:r>
              <a:rPr lang="en-US" sz="3200" dirty="0">
                <a:solidFill>
                  <a:srgbClr val="002060"/>
                </a:solidFill>
              </a:rPr>
              <a:t>, </a:t>
            </a:r>
            <a:r>
              <a:rPr lang="en-US" sz="3200" dirty="0" err="1">
                <a:solidFill>
                  <a:srgbClr val="002060"/>
                </a:solidFill>
              </a:rPr>
              <a:t>phong</a:t>
            </a:r>
            <a:r>
              <a:rPr lang="en-US" sz="3200" dirty="0">
                <a:solidFill>
                  <a:srgbClr val="002060"/>
                </a:solidFill>
              </a:rPr>
              <a:t> </a:t>
            </a:r>
            <a:r>
              <a:rPr lang="en-US" sz="3200" dirty="0" err="1">
                <a:solidFill>
                  <a:srgbClr val="002060"/>
                </a:solidFill>
              </a:rPr>
              <a:t>cách</a:t>
            </a:r>
            <a:r>
              <a:rPr lang="en-US" sz="3200" dirty="0">
                <a:solidFill>
                  <a:srgbClr val="002060"/>
                </a:solidFill>
              </a:rPr>
              <a:t> </a:t>
            </a:r>
            <a:r>
              <a:rPr lang="en-US" sz="3200" dirty="0" err="1">
                <a:solidFill>
                  <a:srgbClr val="002060"/>
                </a:solidFill>
              </a:rPr>
              <a:t>khi</a:t>
            </a:r>
            <a:r>
              <a:rPr lang="en-US" sz="3200" dirty="0">
                <a:solidFill>
                  <a:srgbClr val="002060"/>
                </a:solidFill>
              </a:rPr>
              <a:t> </a:t>
            </a:r>
            <a:r>
              <a:rPr lang="en-US" sz="3200" dirty="0" err="1">
                <a:solidFill>
                  <a:srgbClr val="002060"/>
                </a:solidFill>
              </a:rPr>
              <a:t>góp</a:t>
            </a:r>
            <a:r>
              <a:rPr lang="en-US" sz="3200" dirty="0">
                <a:solidFill>
                  <a:srgbClr val="002060"/>
                </a:solidFill>
              </a:rPr>
              <a:t> ý </a:t>
            </a:r>
            <a:r>
              <a:rPr lang="en-US" sz="3200" dirty="0" err="1">
                <a:solidFill>
                  <a:srgbClr val="002060"/>
                </a:solidFill>
              </a:rPr>
              <a:t>tiết</a:t>
            </a:r>
            <a:r>
              <a:rPr lang="en-US" sz="3200" dirty="0">
                <a:solidFill>
                  <a:srgbClr val="002060"/>
                </a:solidFill>
              </a:rPr>
              <a:t> </a:t>
            </a:r>
            <a:r>
              <a:rPr lang="en-US" sz="3200" dirty="0" err="1">
                <a:solidFill>
                  <a:srgbClr val="002060"/>
                </a:solidFill>
              </a:rPr>
              <a:t>dạy</a:t>
            </a:r>
            <a:r>
              <a:rPr lang="en-US" sz="3200" dirty="0">
                <a:solidFill>
                  <a:srgbClr val="002060"/>
                </a:solidFill>
              </a:rPr>
              <a:t> </a:t>
            </a:r>
            <a:r>
              <a:rPr lang="en-US" sz="3200" dirty="0" err="1">
                <a:solidFill>
                  <a:srgbClr val="002060"/>
                </a:solidFill>
              </a:rPr>
              <a:t>của</a:t>
            </a:r>
            <a:r>
              <a:rPr lang="en-US" sz="3200" dirty="0">
                <a:solidFill>
                  <a:srgbClr val="002060"/>
                </a:solidFill>
              </a:rPr>
              <a:t> </a:t>
            </a:r>
            <a:r>
              <a:rPr lang="en-US" sz="3200" dirty="0" err="1">
                <a:solidFill>
                  <a:srgbClr val="002060"/>
                </a:solidFill>
              </a:rPr>
              <a:t>giáo</a:t>
            </a:r>
            <a:r>
              <a:rPr lang="en-US" sz="3200" dirty="0">
                <a:solidFill>
                  <a:srgbClr val="002060"/>
                </a:solidFill>
              </a:rPr>
              <a:t> </a:t>
            </a:r>
            <a:r>
              <a:rPr lang="en-US" sz="3200" dirty="0" err="1">
                <a:solidFill>
                  <a:srgbClr val="002060"/>
                </a:solidFill>
              </a:rPr>
              <a:t>viên</a:t>
            </a:r>
            <a:r>
              <a:rPr lang="en-US" sz="3200" dirty="0">
                <a:solidFill>
                  <a:srgbClr val="002060"/>
                </a:solidFill>
              </a:rPr>
              <a:t>. </a:t>
            </a:r>
            <a:r>
              <a:rPr lang="en-US" sz="3200" dirty="0" err="1">
                <a:solidFill>
                  <a:srgbClr val="002060"/>
                </a:solidFill>
              </a:rPr>
              <a:t>Giúp</a:t>
            </a:r>
            <a:r>
              <a:rPr lang="en-US" sz="3200" dirty="0">
                <a:solidFill>
                  <a:srgbClr val="002060"/>
                </a:solidFill>
              </a:rPr>
              <a:t> </a:t>
            </a:r>
            <a:r>
              <a:rPr lang="en-US" sz="3200" dirty="0" err="1">
                <a:solidFill>
                  <a:srgbClr val="002060"/>
                </a:solidFill>
              </a:rPr>
              <a:t>giáo</a:t>
            </a:r>
            <a:r>
              <a:rPr lang="en-US" sz="3200" dirty="0">
                <a:solidFill>
                  <a:srgbClr val="002060"/>
                </a:solidFill>
              </a:rPr>
              <a:t> </a:t>
            </a:r>
            <a:r>
              <a:rPr lang="en-US" sz="3200" dirty="0" err="1">
                <a:solidFill>
                  <a:srgbClr val="002060"/>
                </a:solidFill>
              </a:rPr>
              <a:t>viên</a:t>
            </a:r>
            <a:r>
              <a:rPr lang="en-US" sz="3200" dirty="0">
                <a:solidFill>
                  <a:srgbClr val="002060"/>
                </a:solidFill>
              </a:rPr>
              <a:t> </a:t>
            </a:r>
            <a:r>
              <a:rPr lang="en-US" sz="3200" dirty="0" err="1">
                <a:solidFill>
                  <a:srgbClr val="002060"/>
                </a:solidFill>
              </a:rPr>
              <a:t>cảm</a:t>
            </a:r>
            <a:r>
              <a:rPr lang="en-US" sz="3200" dirty="0">
                <a:solidFill>
                  <a:srgbClr val="002060"/>
                </a:solidFill>
              </a:rPr>
              <a:t> </a:t>
            </a:r>
            <a:r>
              <a:rPr lang="en-US" sz="3200" dirty="0" err="1">
                <a:solidFill>
                  <a:srgbClr val="002060"/>
                </a:solidFill>
              </a:rPr>
              <a:t>thấy</a:t>
            </a:r>
            <a:r>
              <a:rPr lang="en-US" sz="3200" dirty="0">
                <a:solidFill>
                  <a:srgbClr val="002060"/>
                </a:solidFill>
              </a:rPr>
              <a:t> </a:t>
            </a:r>
            <a:r>
              <a:rPr lang="en-US" sz="3200" dirty="0" err="1">
                <a:solidFill>
                  <a:srgbClr val="002060"/>
                </a:solidFill>
              </a:rPr>
              <a:t>nhẹ</a:t>
            </a:r>
            <a:r>
              <a:rPr lang="en-US" sz="3200" dirty="0">
                <a:solidFill>
                  <a:srgbClr val="002060"/>
                </a:solidFill>
              </a:rPr>
              <a:t> </a:t>
            </a:r>
            <a:r>
              <a:rPr lang="en-US" sz="3200" dirty="0" err="1">
                <a:solidFill>
                  <a:srgbClr val="002060"/>
                </a:solidFill>
              </a:rPr>
              <a:t>nhàng</a:t>
            </a:r>
            <a:r>
              <a:rPr lang="en-US" sz="3200" dirty="0">
                <a:solidFill>
                  <a:srgbClr val="002060"/>
                </a:solidFill>
              </a:rPr>
              <a:t>, </a:t>
            </a:r>
            <a:r>
              <a:rPr lang="en-US" sz="3200" dirty="0" err="1">
                <a:solidFill>
                  <a:srgbClr val="002060"/>
                </a:solidFill>
              </a:rPr>
              <a:t>thoải</a:t>
            </a:r>
            <a:r>
              <a:rPr lang="en-US" sz="3200" dirty="0">
                <a:solidFill>
                  <a:srgbClr val="002060"/>
                </a:solidFill>
              </a:rPr>
              <a:t> </a:t>
            </a:r>
            <a:r>
              <a:rPr lang="en-US" sz="3200" dirty="0" err="1">
                <a:solidFill>
                  <a:srgbClr val="002060"/>
                </a:solidFill>
              </a:rPr>
              <a:t>mái</a:t>
            </a:r>
            <a:r>
              <a:rPr lang="en-US" sz="3200" dirty="0">
                <a:solidFill>
                  <a:srgbClr val="002060"/>
                </a:solidFill>
              </a:rPr>
              <a:t> </a:t>
            </a:r>
            <a:r>
              <a:rPr lang="en-US" sz="3200" dirty="0" err="1">
                <a:solidFill>
                  <a:srgbClr val="002060"/>
                </a:solidFill>
              </a:rPr>
              <a:t>với</a:t>
            </a:r>
            <a:r>
              <a:rPr lang="en-US" sz="3200" dirty="0">
                <a:solidFill>
                  <a:srgbClr val="002060"/>
                </a:solidFill>
              </a:rPr>
              <a:t> </a:t>
            </a:r>
            <a:r>
              <a:rPr lang="en-US" sz="3200" dirty="0" err="1">
                <a:solidFill>
                  <a:srgbClr val="002060"/>
                </a:solidFill>
              </a:rPr>
              <a:t>người</a:t>
            </a:r>
            <a:r>
              <a:rPr lang="en-US" sz="3200" dirty="0">
                <a:solidFill>
                  <a:srgbClr val="002060"/>
                </a:solidFill>
              </a:rPr>
              <a:t> </a:t>
            </a:r>
            <a:r>
              <a:rPr lang="en-US" sz="3200" dirty="0" err="1">
                <a:solidFill>
                  <a:srgbClr val="002060"/>
                </a:solidFill>
              </a:rPr>
              <a:t>dự</a:t>
            </a:r>
            <a:r>
              <a:rPr lang="en-US" sz="3200" dirty="0">
                <a:solidFill>
                  <a:srgbClr val="002060"/>
                </a:solidFill>
              </a:rPr>
              <a:t>. </a:t>
            </a:r>
            <a:r>
              <a:rPr lang="en-US" sz="3200" dirty="0" err="1">
                <a:solidFill>
                  <a:srgbClr val="002060"/>
                </a:solidFill>
              </a:rPr>
              <a:t>Tránh</a:t>
            </a:r>
            <a:r>
              <a:rPr lang="en-US" sz="3200" dirty="0">
                <a:solidFill>
                  <a:srgbClr val="002060"/>
                </a:solidFill>
              </a:rPr>
              <a:t> </a:t>
            </a:r>
            <a:r>
              <a:rPr lang="en-US" sz="3200" dirty="0" err="1">
                <a:solidFill>
                  <a:srgbClr val="002060"/>
                </a:solidFill>
              </a:rPr>
              <a:t>gây</a:t>
            </a:r>
            <a:r>
              <a:rPr lang="en-US" sz="3200" dirty="0">
                <a:solidFill>
                  <a:srgbClr val="002060"/>
                </a:solidFill>
              </a:rPr>
              <a:t> </a:t>
            </a:r>
            <a:r>
              <a:rPr lang="en-US" sz="3200" dirty="0" err="1">
                <a:solidFill>
                  <a:srgbClr val="002060"/>
                </a:solidFill>
              </a:rPr>
              <a:t>áp</a:t>
            </a:r>
            <a:r>
              <a:rPr lang="en-US" sz="3200" dirty="0">
                <a:solidFill>
                  <a:srgbClr val="002060"/>
                </a:solidFill>
              </a:rPr>
              <a:t> </a:t>
            </a:r>
            <a:r>
              <a:rPr lang="en-US" sz="3200" dirty="0" err="1">
                <a:solidFill>
                  <a:srgbClr val="002060"/>
                </a:solidFill>
              </a:rPr>
              <a:t>lực</a:t>
            </a:r>
            <a:r>
              <a:rPr lang="en-US" sz="3200" dirty="0">
                <a:solidFill>
                  <a:srgbClr val="002060"/>
                </a:solidFill>
              </a:rPr>
              <a:t>, </a:t>
            </a:r>
            <a:r>
              <a:rPr lang="en-US" sz="3200" dirty="0" err="1">
                <a:solidFill>
                  <a:srgbClr val="002060"/>
                </a:solidFill>
              </a:rPr>
              <a:t>căng</a:t>
            </a:r>
            <a:r>
              <a:rPr lang="en-US" sz="3200" dirty="0">
                <a:solidFill>
                  <a:srgbClr val="002060"/>
                </a:solidFill>
              </a:rPr>
              <a:t> </a:t>
            </a:r>
            <a:r>
              <a:rPr lang="en-US" sz="3200" dirty="0" err="1">
                <a:solidFill>
                  <a:srgbClr val="002060"/>
                </a:solidFill>
              </a:rPr>
              <a:t>thẳng</a:t>
            </a:r>
            <a:r>
              <a:rPr lang="en-US" sz="3200" dirty="0">
                <a:solidFill>
                  <a:srgbClr val="002060"/>
                </a:solidFill>
              </a:rPr>
              <a:t> </a:t>
            </a:r>
            <a:r>
              <a:rPr lang="en-US" sz="3200" dirty="0" err="1">
                <a:solidFill>
                  <a:srgbClr val="002060"/>
                </a:solidFill>
              </a:rPr>
              <a:t>cho</a:t>
            </a:r>
            <a:r>
              <a:rPr lang="en-US" sz="3200" dirty="0">
                <a:solidFill>
                  <a:srgbClr val="002060"/>
                </a:solidFill>
              </a:rPr>
              <a:t> </a:t>
            </a:r>
            <a:r>
              <a:rPr lang="en-US" sz="3200" dirty="0" err="1">
                <a:solidFill>
                  <a:srgbClr val="002060"/>
                </a:solidFill>
              </a:rPr>
              <a:t>giáo</a:t>
            </a:r>
            <a:r>
              <a:rPr lang="en-US" sz="3200" dirty="0">
                <a:solidFill>
                  <a:srgbClr val="002060"/>
                </a:solidFill>
              </a:rPr>
              <a:t> </a:t>
            </a:r>
            <a:r>
              <a:rPr lang="en-US" sz="3200" dirty="0" err="1">
                <a:solidFill>
                  <a:srgbClr val="002060"/>
                </a:solidFill>
              </a:rPr>
              <a:t>viên</a:t>
            </a:r>
            <a:r>
              <a:rPr lang="en-US" sz="3200" dirty="0">
                <a:solidFill>
                  <a:srgbClr val="002060"/>
                </a:solidFill>
              </a:rPr>
              <a:t>, qua </a:t>
            </a:r>
            <a:r>
              <a:rPr lang="en-US" sz="3200" dirty="0" err="1">
                <a:solidFill>
                  <a:srgbClr val="002060"/>
                </a:solidFill>
              </a:rPr>
              <a:t>đó</a:t>
            </a:r>
            <a:r>
              <a:rPr lang="en-US" sz="3200" dirty="0">
                <a:solidFill>
                  <a:srgbClr val="002060"/>
                </a:solidFill>
              </a:rPr>
              <a:t> </a:t>
            </a:r>
            <a:r>
              <a:rPr lang="en-US" sz="3200" dirty="0" err="1">
                <a:solidFill>
                  <a:srgbClr val="002060"/>
                </a:solidFill>
              </a:rPr>
              <a:t>giáo</a:t>
            </a:r>
            <a:r>
              <a:rPr lang="en-US" sz="3200" dirty="0">
                <a:solidFill>
                  <a:srgbClr val="002060"/>
                </a:solidFill>
              </a:rPr>
              <a:t> </a:t>
            </a:r>
            <a:r>
              <a:rPr lang="en-US" sz="3200" dirty="0" err="1">
                <a:solidFill>
                  <a:srgbClr val="002060"/>
                </a:solidFill>
              </a:rPr>
              <a:t>viên</a:t>
            </a:r>
            <a:r>
              <a:rPr lang="en-US" sz="3200" dirty="0">
                <a:solidFill>
                  <a:srgbClr val="002060"/>
                </a:solidFill>
              </a:rPr>
              <a:t> </a:t>
            </a:r>
            <a:r>
              <a:rPr lang="en-US" sz="3200" dirty="0" err="1">
                <a:solidFill>
                  <a:srgbClr val="002060"/>
                </a:solidFill>
              </a:rPr>
              <a:t>sẽ</a:t>
            </a:r>
            <a:r>
              <a:rPr lang="en-US" sz="3200" dirty="0">
                <a:solidFill>
                  <a:srgbClr val="002060"/>
                </a:solidFill>
              </a:rPr>
              <a:t> </a:t>
            </a:r>
            <a:r>
              <a:rPr lang="en-US" sz="3200" dirty="0" err="1">
                <a:solidFill>
                  <a:srgbClr val="002060"/>
                </a:solidFill>
              </a:rPr>
              <a:t>sẵn</a:t>
            </a:r>
            <a:r>
              <a:rPr lang="en-US" sz="3200" dirty="0">
                <a:solidFill>
                  <a:srgbClr val="002060"/>
                </a:solidFill>
              </a:rPr>
              <a:t> </a:t>
            </a:r>
            <a:r>
              <a:rPr lang="en-US" sz="3200" dirty="0" err="1">
                <a:solidFill>
                  <a:srgbClr val="002060"/>
                </a:solidFill>
              </a:rPr>
              <a:t>sàng</a:t>
            </a:r>
            <a:r>
              <a:rPr lang="en-US" sz="3200" dirty="0">
                <a:solidFill>
                  <a:srgbClr val="002060"/>
                </a:solidFill>
              </a:rPr>
              <a:t> chia </a:t>
            </a:r>
            <a:r>
              <a:rPr lang="en-US" sz="3200" dirty="0" err="1">
                <a:solidFill>
                  <a:srgbClr val="002060"/>
                </a:solidFill>
              </a:rPr>
              <a:t>sẻ</a:t>
            </a:r>
            <a:r>
              <a:rPr lang="en-US" sz="3200" dirty="0">
                <a:solidFill>
                  <a:srgbClr val="002060"/>
                </a:solidFill>
              </a:rPr>
              <a:t> </a:t>
            </a:r>
            <a:r>
              <a:rPr lang="en-US" sz="3200" dirty="0" err="1">
                <a:solidFill>
                  <a:srgbClr val="002060"/>
                </a:solidFill>
              </a:rPr>
              <a:t>những</a:t>
            </a:r>
            <a:r>
              <a:rPr lang="en-US" sz="3200" dirty="0">
                <a:solidFill>
                  <a:srgbClr val="002060"/>
                </a:solidFill>
              </a:rPr>
              <a:t> ý </a:t>
            </a:r>
            <a:r>
              <a:rPr lang="en-US" sz="3200" dirty="0" err="1">
                <a:solidFill>
                  <a:srgbClr val="002060"/>
                </a:solidFill>
              </a:rPr>
              <a:t>kiến</a:t>
            </a:r>
            <a:r>
              <a:rPr lang="en-US" sz="3200" dirty="0">
                <a:solidFill>
                  <a:srgbClr val="002060"/>
                </a:solidFill>
              </a:rPr>
              <a:t> </a:t>
            </a:r>
            <a:r>
              <a:rPr lang="en-US" sz="3200" dirty="0" err="1">
                <a:solidFill>
                  <a:srgbClr val="002060"/>
                </a:solidFill>
              </a:rPr>
              <a:t>cũng</a:t>
            </a:r>
            <a:r>
              <a:rPr lang="en-US" sz="3200" dirty="0">
                <a:solidFill>
                  <a:srgbClr val="002060"/>
                </a:solidFill>
              </a:rPr>
              <a:t> </a:t>
            </a:r>
            <a:r>
              <a:rPr lang="en-US" sz="3200" dirty="0" err="1">
                <a:solidFill>
                  <a:srgbClr val="002060"/>
                </a:solidFill>
              </a:rPr>
              <a:t>như</a:t>
            </a:r>
            <a:r>
              <a:rPr lang="en-US" sz="3200" dirty="0">
                <a:solidFill>
                  <a:srgbClr val="002060"/>
                </a:solidFill>
              </a:rPr>
              <a:t> </a:t>
            </a:r>
            <a:r>
              <a:rPr lang="en-US" sz="3200" dirty="0" err="1">
                <a:solidFill>
                  <a:srgbClr val="002060"/>
                </a:solidFill>
              </a:rPr>
              <a:t>nêu</a:t>
            </a:r>
            <a:r>
              <a:rPr lang="en-US" sz="3200" dirty="0">
                <a:solidFill>
                  <a:srgbClr val="002060"/>
                </a:solidFill>
              </a:rPr>
              <a:t> </a:t>
            </a:r>
            <a:r>
              <a:rPr lang="en-US" sz="3200" dirty="0" err="1">
                <a:solidFill>
                  <a:srgbClr val="002060"/>
                </a:solidFill>
              </a:rPr>
              <a:t>những</a:t>
            </a:r>
            <a:r>
              <a:rPr lang="en-US" sz="3200" dirty="0">
                <a:solidFill>
                  <a:srgbClr val="002060"/>
                </a:solidFill>
              </a:rPr>
              <a:t> </a:t>
            </a:r>
            <a:r>
              <a:rPr lang="en-US" sz="3200" dirty="0" err="1">
                <a:solidFill>
                  <a:srgbClr val="002060"/>
                </a:solidFill>
              </a:rPr>
              <a:t>thắc</a:t>
            </a:r>
            <a:r>
              <a:rPr lang="en-US" sz="3200" dirty="0">
                <a:solidFill>
                  <a:srgbClr val="002060"/>
                </a:solidFill>
              </a:rPr>
              <a:t> </a:t>
            </a:r>
            <a:r>
              <a:rPr lang="en-US" sz="3200" dirty="0" err="1">
                <a:solidFill>
                  <a:srgbClr val="002060"/>
                </a:solidFill>
              </a:rPr>
              <a:t>mắc</a:t>
            </a:r>
            <a:r>
              <a:rPr lang="en-US" sz="3200" dirty="0">
                <a:solidFill>
                  <a:srgbClr val="002060"/>
                </a:solidFill>
              </a:rPr>
              <a:t> </a:t>
            </a:r>
            <a:r>
              <a:rPr lang="en-US" sz="3200" dirty="0" err="1">
                <a:solidFill>
                  <a:srgbClr val="002060"/>
                </a:solidFill>
              </a:rPr>
              <a:t>của</a:t>
            </a:r>
            <a:r>
              <a:rPr lang="en-US" sz="3200" dirty="0">
                <a:solidFill>
                  <a:srgbClr val="002060"/>
                </a:solidFill>
              </a:rPr>
              <a:t> </a:t>
            </a:r>
            <a:r>
              <a:rPr lang="en-US" sz="3200" dirty="0" err="1">
                <a:solidFill>
                  <a:srgbClr val="002060"/>
                </a:solidFill>
              </a:rPr>
              <a:t>cá</a:t>
            </a:r>
            <a:r>
              <a:rPr lang="en-US" sz="3200" dirty="0">
                <a:solidFill>
                  <a:srgbClr val="002060"/>
                </a:solidFill>
              </a:rPr>
              <a:t> </a:t>
            </a:r>
            <a:r>
              <a:rPr lang="en-US" sz="3200" dirty="0" err="1">
                <a:solidFill>
                  <a:srgbClr val="002060"/>
                </a:solidFill>
              </a:rPr>
              <a:t>nhân</a:t>
            </a:r>
            <a:r>
              <a:rPr lang="en-US" sz="3200" dirty="0">
                <a:solidFill>
                  <a:srgbClr val="002060"/>
                </a:solidFill>
              </a:rPr>
              <a:t> </a:t>
            </a:r>
            <a:r>
              <a:rPr lang="en-US" sz="3200" dirty="0" err="1">
                <a:solidFill>
                  <a:srgbClr val="002060"/>
                </a:solidFill>
              </a:rPr>
              <a:t>về</a:t>
            </a:r>
            <a:r>
              <a:rPr lang="en-US" sz="3200" dirty="0">
                <a:solidFill>
                  <a:srgbClr val="002060"/>
                </a:solidFill>
              </a:rPr>
              <a:t> </a:t>
            </a:r>
            <a:r>
              <a:rPr lang="en-US" sz="3200" dirty="0" err="1">
                <a:solidFill>
                  <a:srgbClr val="002060"/>
                </a:solidFill>
              </a:rPr>
              <a:t>tiết</a:t>
            </a:r>
            <a:r>
              <a:rPr lang="en-US" sz="3200" dirty="0">
                <a:solidFill>
                  <a:srgbClr val="002060"/>
                </a:solidFill>
              </a:rPr>
              <a:t> </a:t>
            </a:r>
            <a:r>
              <a:rPr lang="en-US" sz="3200" dirty="0" err="1">
                <a:solidFill>
                  <a:srgbClr val="002060"/>
                </a:solidFill>
              </a:rPr>
              <a:t>dạy</a:t>
            </a:r>
            <a:r>
              <a:rPr lang="en-US" sz="3200" dirty="0">
                <a:solidFill>
                  <a:srgbClr val="002060"/>
                </a:solidFill>
              </a:rPr>
              <a:t>.  </a:t>
            </a:r>
            <a:r>
              <a:rPr lang="en-US" sz="3200" dirty="0" err="1">
                <a:solidFill>
                  <a:srgbClr val="002060"/>
                </a:solidFill>
              </a:rPr>
              <a:t>Đây</a:t>
            </a:r>
            <a:r>
              <a:rPr lang="en-US" sz="3200" dirty="0">
                <a:solidFill>
                  <a:srgbClr val="002060"/>
                </a:solidFill>
              </a:rPr>
              <a:t> </a:t>
            </a:r>
            <a:r>
              <a:rPr lang="en-US" sz="3200" dirty="0" err="1">
                <a:solidFill>
                  <a:srgbClr val="002060"/>
                </a:solidFill>
              </a:rPr>
              <a:t>chính</a:t>
            </a:r>
            <a:r>
              <a:rPr lang="en-US" sz="3200" dirty="0">
                <a:solidFill>
                  <a:srgbClr val="002060"/>
                </a:solidFill>
              </a:rPr>
              <a:t> </a:t>
            </a:r>
            <a:r>
              <a:rPr lang="en-US" sz="3200" dirty="0" err="1">
                <a:solidFill>
                  <a:srgbClr val="002060"/>
                </a:solidFill>
              </a:rPr>
              <a:t>là</a:t>
            </a:r>
            <a:r>
              <a:rPr lang="en-US" sz="3200" dirty="0">
                <a:solidFill>
                  <a:srgbClr val="002060"/>
                </a:solidFill>
              </a:rPr>
              <a:t> </a:t>
            </a:r>
            <a:r>
              <a:rPr lang="en-US" sz="3200" dirty="0" err="1">
                <a:solidFill>
                  <a:srgbClr val="002060"/>
                </a:solidFill>
              </a:rPr>
              <a:t>động</a:t>
            </a:r>
            <a:r>
              <a:rPr lang="en-US" sz="3200" dirty="0">
                <a:solidFill>
                  <a:srgbClr val="002060"/>
                </a:solidFill>
              </a:rPr>
              <a:t> </a:t>
            </a:r>
            <a:r>
              <a:rPr lang="en-US" sz="3200" dirty="0" err="1">
                <a:solidFill>
                  <a:srgbClr val="002060"/>
                </a:solidFill>
              </a:rPr>
              <a:t>lực</a:t>
            </a:r>
            <a:r>
              <a:rPr lang="en-US" sz="3200" dirty="0">
                <a:solidFill>
                  <a:srgbClr val="002060"/>
                </a:solidFill>
              </a:rPr>
              <a:t> </a:t>
            </a:r>
            <a:r>
              <a:rPr lang="en-US" sz="3200" dirty="0" err="1">
                <a:solidFill>
                  <a:srgbClr val="002060"/>
                </a:solidFill>
              </a:rPr>
              <a:t>để</a:t>
            </a:r>
            <a:r>
              <a:rPr lang="en-US" sz="3200" dirty="0">
                <a:solidFill>
                  <a:srgbClr val="002060"/>
                </a:solidFill>
              </a:rPr>
              <a:t> </a:t>
            </a:r>
            <a:r>
              <a:rPr lang="en-US" sz="3200" dirty="0" err="1">
                <a:solidFill>
                  <a:srgbClr val="002060"/>
                </a:solidFill>
              </a:rPr>
              <a:t>giúp</a:t>
            </a:r>
            <a:r>
              <a:rPr lang="en-US" sz="3200" dirty="0">
                <a:solidFill>
                  <a:srgbClr val="002060"/>
                </a:solidFill>
              </a:rPr>
              <a:t> </a:t>
            </a:r>
            <a:r>
              <a:rPr lang="en-US" sz="3200" dirty="0" err="1">
                <a:solidFill>
                  <a:srgbClr val="002060"/>
                </a:solidFill>
              </a:rPr>
              <a:t>giáo</a:t>
            </a:r>
            <a:r>
              <a:rPr lang="en-US" sz="3200" dirty="0">
                <a:solidFill>
                  <a:srgbClr val="002060"/>
                </a:solidFill>
              </a:rPr>
              <a:t> </a:t>
            </a:r>
            <a:r>
              <a:rPr lang="en-US" sz="3200" dirty="0" err="1">
                <a:solidFill>
                  <a:srgbClr val="002060"/>
                </a:solidFill>
              </a:rPr>
              <a:t>viên</a:t>
            </a:r>
            <a:r>
              <a:rPr lang="en-US" sz="3200" dirty="0">
                <a:solidFill>
                  <a:srgbClr val="002060"/>
                </a:solidFill>
              </a:rPr>
              <a:t> </a:t>
            </a:r>
            <a:r>
              <a:rPr lang="en-US" sz="3200" dirty="0" err="1">
                <a:solidFill>
                  <a:srgbClr val="002060"/>
                </a:solidFill>
              </a:rPr>
              <a:t>mạnh</a:t>
            </a:r>
            <a:r>
              <a:rPr lang="en-US" sz="3200" dirty="0">
                <a:solidFill>
                  <a:srgbClr val="002060"/>
                </a:solidFill>
              </a:rPr>
              <a:t> </a:t>
            </a:r>
            <a:r>
              <a:rPr lang="en-US" sz="3200" dirty="0" err="1">
                <a:solidFill>
                  <a:srgbClr val="002060"/>
                </a:solidFill>
              </a:rPr>
              <a:t>dạn</a:t>
            </a:r>
            <a:r>
              <a:rPr lang="en-US" sz="3200" dirty="0">
                <a:solidFill>
                  <a:srgbClr val="002060"/>
                </a:solidFill>
              </a:rPr>
              <a:t> </a:t>
            </a:r>
            <a:r>
              <a:rPr lang="en-US" sz="3200" dirty="0" err="1">
                <a:solidFill>
                  <a:srgbClr val="002060"/>
                </a:solidFill>
              </a:rPr>
              <a:t>sáng</a:t>
            </a:r>
            <a:r>
              <a:rPr lang="en-US" sz="3200" dirty="0">
                <a:solidFill>
                  <a:srgbClr val="002060"/>
                </a:solidFill>
              </a:rPr>
              <a:t> </a:t>
            </a:r>
            <a:r>
              <a:rPr lang="en-US" sz="3200" dirty="0" err="1">
                <a:solidFill>
                  <a:srgbClr val="002060"/>
                </a:solidFill>
              </a:rPr>
              <a:t>tạo</a:t>
            </a:r>
            <a:r>
              <a:rPr lang="en-US" sz="3200" dirty="0">
                <a:solidFill>
                  <a:srgbClr val="002060"/>
                </a:solidFill>
              </a:rPr>
              <a:t> </a:t>
            </a:r>
            <a:r>
              <a:rPr lang="en-US" sz="3200" dirty="0" err="1">
                <a:solidFill>
                  <a:srgbClr val="002060"/>
                </a:solidFill>
              </a:rPr>
              <a:t>trong</a:t>
            </a:r>
            <a:r>
              <a:rPr lang="en-US" sz="3200" dirty="0">
                <a:solidFill>
                  <a:srgbClr val="002060"/>
                </a:solidFill>
              </a:rPr>
              <a:t> </a:t>
            </a:r>
            <a:r>
              <a:rPr lang="en-US" sz="3200" dirty="0" err="1">
                <a:solidFill>
                  <a:srgbClr val="002060"/>
                </a:solidFill>
              </a:rPr>
              <a:t>vận</a:t>
            </a:r>
            <a:r>
              <a:rPr lang="en-US" sz="3200" dirty="0">
                <a:solidFill>
                  <a:srgbClr val="002060"/>
                </a:solidFill>
              </a:rPr>
              <a:t> </a:t>
            </a:r>
            <a:r>
              <a:rPr lang="en-US" sz="3200" dirty="0" err="1">
                <a:solidFill>
                  <a:srgbClr val="002060"/>
                </a:solidFill>
              </a:rPr>
              <a:t>dụng</a:t>
            </a:r>
            <a:r>
              <a:rPr lang="en-US" sz="3200" dirty="0">
                <a:solidFill>
                  <a:srgbClr val="002060"/>
                </a:solidFill>
              </a:rPr>
              <a:t> </a:t>
            </a:r>
            <a:r>
              <a:rPr lang="en-US" sz="3200" dirty="0" err="1">
                <a:solidFill>
                  <a:srgbClr val="002060"/>
                </a:solidFill>
              </a:rPr>
              <a:t>các</a:t>
            </a:r>
            <a:r>
              <a:rPr lang="en-US" sz="3200" dirty="0">
                <a:solidFill>
                  <a:srgbClr val="002060"/>
                </a:solidFill>
              </a:rPr>
              <a:t> PPDH, </a:t>
            </a:r>
            <a:r>
              <a:rPr lang="en-US" sz="3200" dirty="0" err="1">
                <a:solidFill>
                  <a:srgbClr val="002060"/>
                </a:solidFill>
              </a:rPr>
              <a:t>tổ</a:t>
            </a:r>
            <a:r>
              <a:rPr lang="en-US" sz="3200" dirty="0">
                <a:solidFill>
                  <a:srgbClr val="002060"/>
                </a:solidFill>
              </a:rPr>
              <a:t> </a:t>
            </a:r>
            <a:r>
              <a:rPr lang="en-US" sz="3200" dirty="0" err="1">
                <a:solidFill>
                  <a:srgbClr val="002060"/>
                </a:solidFill>
              </a:rPr>
              <a:t>chức</a:t>
            </a:r>
            <a:r>
              <a:rPr lang="en-US" sz="3200" dirty="0">
                <a:solidFill>
                  <a:srgbClr val="002060"/>
                </a:solidFill>
              </a:rPr>
              <a:t> </a:t>
            </a:r>
            <a:r>
              <a:rPr lang="en-US" sz="3200" dirty="0" err="1">
                <a:solidFill>
                  <a:srgbClr val="002060"/>
                </a:solidFill>
              </a:rPr>
              <a:t>các</a:t>
            </a:r>
            <a:r>
              <a:rPr lang="en-US" sz="3200" dirty="0">
                <a:solidFill>
                  <a:srgbClr val="002060"/>
                </a:solidFill>
              </a:rPr>
              <a:t> </a:t>
            </a:r>
            <a:r>
              <a:rPr lang="en-US" sz="3200" dirty="0" err="1">
                <a:solidFill>
                  <a:srgbClr val="002060"/>
                </a:solidFill>
              </a:rPr>
              <a:t>hoạt</a:t>
            </a:r>
            <a:r>
              <a:rPr lang="en-US" sz="3200" dirty="0">
                <a:solidFill>
                  <a:srgbClr val="002060"/>
                </a:solidFill>
              </a:rPr>
              <a:t> </a:t>
            </a:r>
            <a:r>
              <a:rPr lang="en-US" sz="3200" dirty="0" err="1">
                <a:solidFill>
                  <a:srgbClr val="002060"/>
                </a:solidFill>
              </a:rPr>
              <a:t>động</a:t>
            </a:r>
            <a:r>
              <a:rPr lang="en-US" sz="3200" dirty="0">
                <a:solidFill>
                  <a:srgbClr val="002060"/>
                </a:solidFill>
              </a:rPr>
              <a:t> </a:t>
            </a:r>
            <a:r>
              <a:rPr lang="en-US" sz="3200" dirty="0" err="1">
                <a:solidFill>
                  <a:srgbClr val="002060"/>
                </a:solidFill>
              </a:rPr>
              <a:t>dạy</a:t>
            </a:r>
            <a:r>
              <a:rPr lang="en-US" sz="3200" dirty="0">
                <a:solidFill>
                  <a:srgbClr val="002060"/>
                </a:solidFill>
              </a:rPr>
              <a:t> </a:t>
            </a:r>
            <a:r>
              <a:rPr lang="en-US" sz="3200" dirty="0" err="1">
                <a:solidFill>
                  <a:srgbClr val="002060"/>
                </a:solidFill>
              </a:rPr>
              <a:t>học</a:t>
            </a:r>
            <a:r>
              <a:rPr lang="en-US" sz="3200" dirty="0">
                <a:solidFill>
                  <a:srgbClr val="002060"/>
                </a:solidFill>
              </a:rPr>
              <a:t>  </a:t>
            </a:r>
            <a:r>
              <a:rPr lang="en-US" sz="3200" dirty="0" err="1">
                <a:solidFill>
                  <a:srgbClr val="002060"/>
                </a:solidFill>
              </a:rPr>
              <a:t>đảm</a:t>
            </a:r>
            <a:r>
              <a:rPr lang="en-US" sz="3200" dirty="0">
                <a:solidFill>
                  <a:srgbClr val="002060"/>
                </a:solidFill>
              </a:rPr>
              <a:t> </a:t>
            </a:r>
            <a:r>
              <a:rPr lang="en-US" sz="3200" dirty="0" err="1">
                <a:solidFill>
                  <a:srgbClr val="002060"/>
                </a:solidFill>
              </a:rPr>
              <a:t>bảo</a:t>
            </a:r>
            <a:r>
              <a:rPr lang="en-US" sz="3200" dirty="0">
                <a:solidFill>
                  <a:srgbClr val="002060"/>
                </a:solidFill>
              </a:rPr>
              <a:t> </a:t>
            </a:r>
            <a:r>
              <a:rPr lang="en-US" sz="3200" dirty="0" err="1">
                <a:solidFill>
                  <a:srgbClr val="002060"/>
                </a:solidFill>
              </a:rPr>
              <a:t>sự</a:t>
            </a:r>
            <a:r>
              <a:rPr lang="en-US" sz="3200" dirty="0">
                <a:solidFill>
                  <a:srgbClr val="002060"/>
                </a:solidFill>
              </a:rPr>
              <a:t> </a:t>
            </a:r>
            <a:r>
              <a:rPr lang="en-US" sz="3200" dirty="0" err="1">
                <a:solidFill>
                  <a:srgbClr val="002060"/>
                </a:solidFill>
              </a:rPr>
              <a:t>tương</a:t>
            </a:r>
            <a:r>
              <a:rPr lang="en-US" sz="3200" dirty="0">
                <a:solidFill>
                  <a:srgbClr val="002060"/>
                </a:solidFill>
              </a:rPr>
              <a:t> </a:t>
            </a:r>
            <a:r>
              <a:rPr lang="en-US" sz="3200" dirty="0" err="1">
                <a:solidFill>
                  <a:srgbClr val="002060"/>
                </a:solidFill>
              </a:rPr>
              <a:t>tác</a:t>
            </a:r>
            <a:r>
              <a:rPr lang="en-US" sz="3200" dirty="0">
                <a:solidFill>
                  <a:srgbClr val="002060"/>
                </a:solidFill>
              </a:rPr>
              <a:t> </a:t>
            </a:r>
            <a:r>
              <a:rPr lang="en-US" sz="3200" dirty="0" err="1">
                <a:solidFill>
                  <a:srgbClr val="002060"/>
                </a:solidFill>
              </a:rPr>
              <a:t>giữa</a:t>
            </a:r>
            <a:r>
              <a:rPr lang="en-US" sz="3200" dirty="0">
                <a:solidFill>
                  <a:srgbClr val="002060"/>
                </a:solidFill>
              </a:rPr>
              <a:t> </a:t>
            </a:r>
            <a:r>
              <a:rPr lang="en-US" sz="3200" dirty="0" err="1">
                <a:solidFill>
                  <a:srgbClr val="002060"/>
                </a:solidFill>
              </a:rPr>
              <a:t>người</a:t>
            </a:r>
            <a:r>
              <a:rPr lang="en-US" sz="3200" dirty="0">
                <a:solidFill>
                  <a:srgbClr val="002060"/>
                </a:solidFill>
              </a:rPr>
              <a:t> </a:t>
            </a:r>
            <a:r>
              <a:rPr lang="en-US" sz="3200" dirty="0" err="1">
                <a:solidFill>
                  <a:srgbClr val="002060"/>
                </a:solidFill>
              </a:rPr>
              <a:t>dạy</a:t>
            </a:r>
            <a:r>
              <a:rPr lang="en-US" sz="3200" dirty="0">
                <a:solidFill>
                  <a:srgbClr val="002060"/>
                </a:solidFill>
              </a:rPr>
              <a:t> </a:t>
            </a:r>
            <a:r>
              <a:rPr lang="en-US" sz="3200" dirty="0" err="1">
                <a:solidFill>
                  <a:srgbClr val="002060"/>
                </a:solidFill>
              </a:rPr>
              <a:t>và</a:t>
            </a:r>
            <a:r>
              <a:rPr lang="en-US" sz="3200" dirty="0">
                <a:solidFill>
                  <a:srgbClr val="002060"/>
                </a:solidFill>
              </a:rPr>
              <a:t> </a:t>
            </a:r>
            <a:r>
              <a:rPr lang="en-US" sz="3200" dirty="0" err="1">
                <a:solidFill>
                  <a:srgbClr val="002060"/>
                </a:solidFill>
              </a:rPr>
              <a:t>người</a:t>
            </a:r>
            <a:r>
              <a:rPr lang="en-US" sz="3200" dirty="0">
                <a:solidFill>
                  <a:srgbClr val="002060"/>
                </a:solidFill>
              </a:rPr>
              <a:t> </a:t>
            </a:r>
            <a:r>
              <a:rPr lang="en-US" sz="3200" dirty="0" err="1">
                <a:solidFill>
                  <a:srgbClr val="002060"/>
                </a:solidFill>
              </a:rPr>
              <a:t>học</a:t>
            </a:r>
            <a:r>
              <a:rPr lang="en-US" sz="3200" dirty="0">
                <a:solidFill>
                  <a:srgbClr val="002060"/>
                </a:solidFill>
              </a:rPr>
              <a:t>, </a:t>
            </a:r>
            <a:r>
              <a:rPr lang="en-US" sz="3200" dirty="0" err="1">
                <a:solidFill>
                  <a:srgbClr val="002060"/>
                </a:solidFill>
              </a:rPr>
              <a:t>giữa</a:t>
            </a:r>
            <a:r>
              <a:rPr lang="en-US" sz="3200" dirty="0">
                <a:solidFill>
                  <a:srgbClr val="002060"/>
                </a:solidFill>
              </a:rPr>
              <a:t> </a:t>
            </a:r>
            <a:r>
              <a:rPr lang="en-US" sz="3200" dirty="0" err="1">
                <a:solidFill>
                  <a:srgbClr val="002060"/>
                </a:solidFill>
              </a:rPr>
              <a:t>người</a:t>
            </a:r>
            <a:r>
              <a:rPr lang="en-US" sz="3200" dirty="0">
                <a:solidFill>
                  <a:srgbClr val="002060"/>
                </a:solidFill>
              </a:rPr>
              <a:t> </a:t>
            </a:r>
            <a:r>
              <a:rPr lang="en-US" sz="3200" dirty="0" err="1">
                <a:solidFill>
                  <a:srgbClr val="002060"/>
                </a:solidFill>
              </a:rPr>
              <a:t>học</a:t>
            </a:r>
            <a:r>
              <a:rPr lang="en-US" sz="3200" dirty="0">
                <a:solidFill>
                  <a:srgbClr val="002060"/>
                </a:solidFill>
              </a:rPr>
              <a:t> </a:t>
            </a:r>
            <a:r>
              <a:rPr lang="en-US" sz="3200" dirty="0" err="1">
                <a:solidFill>
                  <a:srgbClr val="002060"/>
                </a:solidFill>
              </a:rPr>
              <a:t>với</a:t>
            </a:r>
            <a:r>
              <a:rPr lang="en-US" sz="3200" dirty="0">
                <a:solidFill>
                  <a:srgbClr val="002060"/>
                </a:solidFill>
              </a:rPr>
              <a:t> </a:t>
            </a:r>
            <a:r>
              <a:rPr lang="en-US" sz="3200" dirty="0" err="1">
                <a:solidFill>
                  <a:srgbClr val="002060"/>
                </a:solidFill>
              </a:rPr>
              <a:t>người</a:t>
            </a:r>
            <a:r>
              <a:rPr lang="en-US" sz="3200" dirty="0">
                <a:solidFill>
                  <a:srgbClr val="002060"/>
                </a:solidFill>
              </a:rPr>
              <a:t> </a:t>
            </a:r>
            <a:r>
              <a:rPr lang="en-US" sz="3200" dirty="0" err="1">
                <a:solidFill>
                  <a:srgbClr val="002060"/>
                </a:solidFill>
              </a:rPr>
              <a:t>học</a:t>
            </a:r>
            <a:r>
              <a:rPr lang="en-US" sz="3200" dirty="0">
                <a:solidFill>
                  <a:srgbClr val="002060"/>
                </a:solidFill>
              </a:rPr>
              <a:t>.</a:t>
            </a:r>
          </a:p>
          <a:p>
            <a:pPr algn="just"/>
            <a:endParaRPr lang="en-US" sz="3200" dirty="0"/>
          </a:p>
        </p:txBody>
      </p:sp>
    </p:spTree>
    <p:extLst>
      <p:ext uri="{BB962C8B-B14F-4D97-AF65-F5344CB8AC3E}">
        <p14:creationId xmlns:p14="http://schemas.microsoft.com/office/powerpoint/2010/main" val="40589475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85</TotalTime>
  <Words>1594</Words>
  <Application>Microsoft Office PowerPoint</Application>
  <PresentationFormat>On-screen Show (4:3)</PresentationFormat>
  <Paragraphs>55</Paragraphs>
  <Slides>16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Algerian</vt:lpstr>
      <vt:lpstr>Arial</vt:lpstr>
      <vt:lpstr>Calibri</vt:lpstr>
      <vt:lpstr>Constantia</vt:lpstr>
      <vt:lpstr>Times New Roman</vt:lpstr>
      <vt:lpstr>Wingdings 2</vt:lpstr>
      <vt:lpstr>Flow</vt:lpstr>
      <vt:lpstr>PowerPoint Presentation</vt:lpstr>
      <vt:lpstr>1- MỤC ĐÍCH </vt:lpstr>
      <vt:lpstr>2- YÊU CẦU: Đối với Phòng Giáo dục và Đào tạo:</vt:lpstr>
      <vt:lpstr>Đối với Phòng Giáo dục và Đào tạo(tt) </vt:lpstr>
      <vt:lpstr>Đối với nhà trường: </vt:lpstr>
      <vt:lpstr>II/- NỘI DUNG THỰC HIỆN: Đổi mới công tác quản lý, chỉ đạo: </vt:lpstr>
      <vt:lpstr>Đổi mới công tác quản lý, chỉ đạo(tt): </vt:lpstr>
      <vt:lpstr>Đổi mới công tác quản lý, chỉ đạo(tt): </vt:lpstr>
      <vt:lpstr>Đổi mới công tác quản lý, chỉ đạo(tt): </vt:lpstr>
      <vt:lpstr>Đổi mới công tác quản lý, chỉ đạo(tt): </vt:lpstr>
      <vt:lpstr>Đổi mới phương pháp dạy học   </vt:lpstr>
      <vt:lpstr>Đổi mới phương pháp dạy học (tt)</vt:lpstr>
      <vt:lpstr>Đổi mới phương pháp dạy học (tt)</vt:lpstr>
      <vt:lpstr>Đổi mới phương pháp dạy học (tt)</vt:lpstr>
      <vt:lpstr>Đổi mới phương pháp dạy học (tt)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 Trang</dc:creator>
  <cp:lastModifiedBy>Dell</cp:lastModifiedBy>
  <cp:revision>10</cp:revision>
  <dcterms:created xsi:type="dcterms:W3CDTF">2017-07-24T08:11:57Z</dcterms:created>
  <dcterms:modified xsi:type="dcterms:W3CDTF">2017-09-12T08:52:48Z</dcterms:modified>
</cp:coreProperties>
</file>